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0" r:id="rId3"/>
    <p:sldId id="261" r:id="rId4"/>
    <p:sldId id="267" r:id="rId5"/>
    <p:sldId id="292" r:id="rId6"/>
    <p:sldId id="269" r:id="rId7"/>
    <p:sldId id="293" r:id="rId8"/>
    <p:sldId id="268" r:id="rId9"/>
    <p:sldId id="296" r:id="rId10"/>
    <p:sldId id="264" r:id="rId11"/>
    <p:sldId id="298" r:id="rId12"/>
    <p:sldId id="277" r:id="rId13"/>
    <p:sldId id="276" r:id="rId14"/>
    <p:sldId id="299" r:id="rId15"/>
    <p:sldId id="270" r:id="rId16"/>
    <p:sldId id="291" r:id="rId17"/>
    <p:sldId id="275" r:id="rId18"/>
    <p:sldId id="263" r:id="rId19"/>
    <p:sldId id="286" r:id="rId20"/>
    <p:sldId id="287" r:id="rId21"/>
    <p:sldId id="288" r:id="rId22"/>
    <p:sldId id="262"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9"/>
    <p:restoredTop sz="94646"/>
  </p:normalViewPr>
  <p:slideViewPr>
    <p:cSldViewPr snapToGrid="0" snapToObjects="1">
      <p:cViewPr varScale="1">
        <p:scale>
          <a:sx n="103" d="100"/>
          <a:sy n="103" d="100"/>
        </p:scale>
        <p:origin x="8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E02287-CF7D-4FF5-967B-47553FD9F05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CBF8BB3-E338-4057-BA9A-67AC4E5CC8D0}">
      <dgm:prSet/>
      <dgm:spPr/>
      <dgm:t>
        <a:bodyPr/>
        <a:lstStyle/>
        <a:p>
          <a:r>
            <a:rPr lang="en-US" dirty="0"/>
            <a:t>Raspberry Pi</a:t>
          </a:r>
        </a:p>
      </dgm:t>
    </dgm:pt>
    <dgm:pt modelId="{F56A8BCE-ED01-4ECD-A343-FBE5FA7DA920}" type="parTrans" cxnId="{021DB5FD-402B-4F60-A56C-931400A7171A}">
      <dgm:prSet/>
      <dgm:spPr/>
      <dgm:t>
        <a:bodyPr/>
        <a:lstStyle/>
        <a:p>
          <a:endParaRPr lang="en-US"/>
        </a:p>
      </dgm:t>
    </dgm:pt>
    <dgm:pt modelId="{76AC4DF9-CEC8-4552-9623-A72D3BF7264C}" type="sibTrans" cxnId="{021DB5FD-402B-4F60-A56C-931400A7171A}">
      <dgm:prSet/>
      <dgm:spPr/>
      <dgm:t>
        <a:bodyPr/>
        <a:lstStyle/>
        <a:p>
          <a:endParaRPr lang="en-US"/>
        </a:p>
      </dgm:t>
    </dgm:pt>
    <dgm:pt modelId="{585E0720-5EAC-4096-9179-B3B17226D175}">
      <dgm:prSet/>
      <dgm:spPr/>
      <dgm:t>
        <a:bodyPr/>
        <a:lstStyle/>
        <a:p>
          <a:r>
            <a:rPr lang="en-US"/>
            <a:t>Raspberry Pi Camera Module</a:t>
          </a:r>
        </a:p>
      </dgm:t>
    </dgm:pt>
    <dgm:pt modelId="{2EF03BE7-3D1F-454C-95CB-D77E0A884451}" type="parTrans" cxnId="{1AFE2759-86DA-4B4E-9AB4-E1CCC80B7FA3}">
      <dgm:prSet/>
      <dgm:spPr/>
      <dgm:t>
        <a:bodyPr/>
        <a:lstStyle/>
        <a:p>
          <a:endParaRPr lang="en-US"/>
        </a:p>
      </dgm:t>
    </dgm:pt>
    <dgm:pt modelId="{A94245E7-2C5C-4BBF-822C-1BFB8D31800E}" type="sibTrans" cxnId="{1AFE2759-86DA-4B4E-9AB4-E1CCC80B7FA3}">
      <dgm:prSet/>
      <dgm:spPr/>
      <dgm:t>
        <a:bodyPr/>
        <a:lstStyle/>
        <a:p>
          <a:endParaRPr lang="en-US"/>
        </a:p>
      </dgm:t>
    </dgm:pt>
    <dgm:pt modelId="{2BFAA169-F471-4401-B52A-9DBA46557DF4}">
      <dgm:prSet/>
      <dgm:spPr/>
      <dgm:t>
        <a:bodyPr/>
        <a:lstStyle/>
        <a:p>
          <a:r>
            <a:rPr lang="en-US"/>
            <a:t>Memory SD Card</a:t>
          </a:r>
        </a:p>
      </dgm:t>
    </dgm:pt>
    <dgm:pt modelId="{9EE826B3-2B77-4A24-B5FA-93BC19A11B4B}" type="parTrans" cxnId="{EA9AD72A-9743-48F2-959A-5A82EB7C7CC5}">
      <dgm:prSet/>
      <dgm:spPr/>
      <dgm:t>
        <a:bodyPr/>
        <a:lstStyle/>
        <a:p>
          <a:endParaRPr lang="en-US"/>
        </a:p>
      </dgm:t>
    </dgm:pt>
    <dgm:pt modelId="{01554912-CB0E-461D-B7D0-DF8EE0BD3025}" type="sibTrans" cxnId="{EA9AD72A-9743-48F2-959A-5A82EB7C7CC5}">
      <dgm:prSet/>
      <dgm:spPr/>
      <dgm:t>
        <a:bodyPr/>
        <a:lstStyle/>
        <a:p>
          <a:endParaRPr lang="en-US"/>
        </a:p>
      </dgm:t>
    </dgm:pt>
    <dgm:pt modelId="{45F61D5A-A9F7-4209-9DB3-755AB3AEC3B4}">
      <dgm:prSet/>
      <dgm:spPr/>
      <dgm:t>
        <a:bodyPr/>
        <a:lstStyle/>
        <a:p>
          <a:r>
            <a:rPr lang="en-US" dirty="0"/>
            <a:t>PIR Sensor/Ultrasonic Senser</a:t>
          </a:r>
        </a:p>
      </dgm:t>
    </dgm:pt>
    <dgm:pt modelId="{86C58E89-A5DF-4A01-90E7-08946364A245}" type="parTrans" cxnId="{E572298C-3D27-463C-8E35-1803614109B3}">
      <dgm:prSet/>
      <dgm:spPr/>
      <dgm:t>
        <a:bodyPr/>
        <a:lstStyle/>
        <a:p>
          <a:endParaRPr lang="en-US"/>
        </a:p>
      </dgm:t>
    </dgm:pt>
    <dgm:pt modelId="{A4489FA1-9DF3-4944-B8E5-8B3F9724247C}" type="sibTrans" cxnId="{E572298C-3D27-463C-8E35-1803614109B3}">
      <dgm:prSet/>
      <dgm:spPr/>
      <dgm:t>
        <a:bodyPr/>
        <a:lstStyle/>
        <a:p>
          <a:endParaRPr lang="en-US"/>
        </a:p>
      </dgm:t>
    </dgm:pt>
    <dgm:pt modelId="{420ADF0E-1F2F-428E-89C7-45751545E12C}">
      <dgm:prSet/>
      <dgm:spPr/>
      <dgm:t>
        <a:bodyPr/>
        <a:lstStyle/>
        <a:p>
          <a:r>
            <a:rPr lang="en-US" dirty="0"/>
            <a:t>Speaker</a:t>
          </a:r>
        </a:p>
      </dgm:t>
    </dgm:pt>
    <dgm:pt modelId="{11CCC898-C82C-4862-A85D-812DA0EBE26B}" type="parTrans" cxnId="{E08C11CD-A6B1-449D-955B-689FAAD60939}">
      <dgm:prSet/>
      <dgm:spPr/>
      <dgm:t>
        <a:bodyPr/>
        <a:lstStyle/>
        <a:p>
          <a:endParaRPr lang="en-US"/>
        </a:p>
      </dgm:t>
    </dgm:pt>
    <dgm:pt modelId="{C12AA4A7-9CE5-48C7-A2CF-F3448743C3DA}" type="sibTrans" cxnId="{E08C11CD-A6B1-449D-955B-689FAAD60939}">
      <dgm:prSet/>
      <dgm:spPr/>
      <dgm:t>
        <a:bodyPr/>
        <a:lstStyle/>
        <a:p>
          <a:endParaRPr lang="en-US"/>
        </a:p>
      </dgm:t>
    </dgm:pt>
    <dgm:pt modelId="{10E4B14F-3E88-433B-A62E-E41152D9B7EC}">
      <dgm:prSet/>
      <dgm:spPr/>
      <dgm:t>
        <a:bodyPr/>
        <a:lstStyle/>
        <a:p>
          <a:r>
            <a:rPr lang="en-US" dirty="0"/>
            <a:t>Raspberry Pi Camera Connector</a:t>
          </a:r>
        </a:p>
      </dgm:t>
    </dgm:pt>
    <dgm:pt modelId="{36595281-2C7F-4D58-9CBF-467ACF6FCEFC}" type="parTrans" cxnId="{40B8A01D-BD24-40CD-8ACD-8A6001C087BB}">
      <dgm:prSet/>
      <dgm:spPr/>
      <dgm:t>
        <a:bodyPr/>
        <a:lstStyle/>
        <a:p>
          <a:endParaRPr lang="en-US"/>
        </a:p>
      </dgm:t>
    </dgm:pt>
    <dgm:pt modelId="{1432DF39-474C-4D77-98B5-F1AF6EDE762C}" type="sibTrans" cxnId="{40B8A01D-BD24-40CD-8ACD-8A6001C087BB}">
      <dgm:prSet/>
      <dgm:spPr/>
      <dgm:t>
        <a:bodyPr/>
        <a:lstStyle/>
        <a:p>
          <a:endParaRPr lang="en-US"/>
        </a:p>
      </dgm:t>
    </dgm:pt>
    <dgm:pt modelId="{8231D89F-F5E1-472F-B54D-5BB11CD80428}">
      <dgm:prSet/>
      <dgm:spPr/>
      <dgm:t>
        <a:bodyPr/>
        <a:lstStyle/>
        <a:p>
          <a:r>
            <a:rPr lang="en-US"/>
            <a:t>5V Power Adapter, Connector</a:t>
          </a:r>
        </a:p>
      </dgm:t>
    </dgm:pt>
    <dgm:pt modelId="{33C36A6F-4220-4270-BFDF-08ECC13B8506}" type="parTrans" cxnId="{A60622AF-01A8-45EA-9EAE-7A923CC41460}">
      <dgm:prSet/>
      <dgm:spPr/>
      <dgm:t>
        <a:bodyPr/>
        <a:lstStyle/>
        <a:p>
          <a:endParaRPr lang="en-US"/>
        </a:p>
      </dgm:t>
    </dgm:pt>
    <dgm:pt modelId="{A32A161F-CD44-4185-8013-476E0ED6110B}" type="sibTrans" cxnId="{A60622AF-01A8-45EA-9EAE-7A923CC41460}">
      <dgm:prSet/>
      <dgm:spPr/>
      <dgm:t>
        <a:bodyPr/>
        <a:lstStyle/>
        <a:p>
          <a:endParaRPr lang="en-US"/>
        </a:p>
      </dgm:t>
    </dgm:pt>
    <dgm:pt modelId="{5B61B863-5DAA-41D3-B2D9-75D96CA1C072}">
      <dgm:prSet/>
      <dgm:spPr/>
      <dgm:t>
        <a:bodyPr/>
        <a:lstStyle/>
        <a:p>
          <a:r>
            <a:rPr lang="en-US"/>
            <a:t>LED’s</a:t>
          </a:r>
        </a:p>
      </dgm:t>
    </dgm:pt>
    <dgm:pt modelId="{E95412CE-88E8-4023-B4A9-32B18A4EC9B7}" type="parTrans" cxnId="{670D9561-63D8-448D-9C82-FB6BD2CFCD8E}">
      <dgm:prSet/>
      <dgm:spPr/>
      <dgm:t>
        <a:bodyPr/>
        <a:lstStyle/>
        <a:p>
          <a:endParaRPr lang="en-US"/>
        </a:p>
      </dgm:t>
    </dgm:pt>
    <dgm:pt modelId="{BF2D1022-1DEB-4E5F-843E-DD92A4D7C604}" type="sibTrans" cxnId="{670D9561-63D8-448D-9C82-FB6BD2CFCD8E}">
      <dgm:prSet/>
      <dgm:spPr/>
      <dgm:t>
        <a:bodyPr/>
        <a:lstStyle/>
        <a:p>
          <a:endParaRPr lang="en-US"/>
        </a:p>
      </dgm:t>
    </dgm:pt>
    <dgm:pt modelId="{6332F2DA-8D35-454E-8101-317E26223B32}">
      <dgm:prSet/>
      <dgm:spPr/>
      <dgm:t>
        <a:bodyPr/>
        <a:lstStyle/>
        <a:p>
          <a:r>
            <a:rPr lang="en-US" dirty="0"/>
            <a:t>Buzzers</a:t>
          </a:r>
        </a:p>
      </dgm:t>
    </dgm:pt>
    <dgm:pt modelId="{CD8A00EC-4951-4566-A09F-63826B7AF6C8}" type="parTrans" cxnId="{F8633B49-A917-4B41-BB4D-4946A035136C}">
      <dgm:prSet/>
      <dgm:spPr/>
      <dgm:t>
        <a:bodyPr/>
        <a:lstStyle/>
        <a:p>
          <a:endParaRPr lang="en-US"/>
        </a:p>
      </dgm:t>
    </dgm:pt>
    <dgm:pt modelId="{ECA7E95D-14BA-419A-82E1-A89EBC974A11}" type="sibTrans" cxnId="{F8633B49-A917-4B41-BB4D-4946A035136C}">
      <dgm:prSet/>
      <dgm:spPr/>
      <dgm:t>
        <a:bodyPr/>
        <a:lstStyle/>
        <a:p>
          <a:endParaRPr lang="en-US"/>
        </a:p>
      </dgm:t>
    </dgm:pt>
    <dgm:pt modelId="{631B6493-7444-47FB-928C-5178F49AB491}">
      <dgm:prSet/>
      <dgm:spPr/>
      <dgm:t>
        <a:bodyPr/>
        <a:lstStyle/>
        <a:p>
          <a:r>
            <a:rPr lang="en-US" dirty="0"/>
            <a:t>Flame sensor</a:t>
          </a:r>
        </a:p>
      </dgm:t>
    </dgm:pt>
    <dgm:pt modelId="{0D9DE53F-F800-4C18-A34A-FAEF76AC210C}" type="parTrans" cxnId="{B0305643-BC45-418E-896A-D50549987DFF}">
      <dgm:prSet/>
      <dgm:spPr/>
      <dgm:t>
        <a:bodyPr/>
        <a:lstStyle/>
        <a:p>
          <a:endParaRPr lang="en-US"/>
        </a:p>
      </dgm:t>
    </dgm:pt>
    <dgm:pt modelId="{925D1284-4C54-44D0-A665-07AA8801F65E}" type="sibTrans" cxnId="{B0305643-BC45-418E-896A-D50549987DFF}">
      <dgm:prSet/>
      <dgm:spPr/>
      <dgm:t>
        <a:bodyPr/>
        <a:lstStyle/>
        <a:p>
          <a:endParaRPr lang="en-US"/>
        </a:p>
      </dgm:t>
    </dgm:pt>
    <dgm:pt modelId="{AFE5B095-4376-0343-9BFD-995C6DF140E5}" type="pres">
      <dgm:prSet presAssocID="{CCE02287-CF7D-4FF5-967B-47553FD9F057}" presName="diagram" presStyleCnt="0">
        <dgm:presLayoutVars>
          <dgm:dir/>
          <dgm:resizeHandles val="exact"/>
        </dgm:presLayoutVars>
      </dgm:prSet>
      <dgm:spPr/>
    </dgm:pt>
    <dgm:pt modelId="{C0C1B4BC-2D5B-C44E-854A-1B182936CB3C}" type="pres">
      <dgm:prSet presAssocID="{FCBF8BB3-E338-4057-BA9A-67AC4E5CC8D0}" presName="node" presStyleLbl="node1" presStyleIdx="0" presStyleCnt="10">
        <dgm:presLayoutVars>
          <dgm:bulletEnabled val="1"/>
        </dgm:presLayoutVars>
      </dgm:prSet>
      <dgm:spPr/>
    </dgm:pt>
    <dgm:pt modelId="{CDF8FD80-043A-824F-9308-08D7D102D0D5}" type="pres">
      <dgm:prSet presAssocID="{76AC4DF9-CEC8-4552-9623-A72D3BF7264C}" presName="sibTrans" presStyleCnt="0"/>
      <dgm:spPr/>
    </dgm:pt>
    <dgm:pt modelId="{D209BC0D-C40C-454C-8956-5A7D406F2F43}" type="pres">
      <dgm:prSet presAssocID="{585E0720-5EAC-4096-9179-B3B17226D175}" presName="node" presStyleLbl="node1" presStyleIdx="1" presStyleCnt="10">
        <dgm:presLayoutVars>
          <dgm:bulletEnabled val="1"/>
        </dgm:presLayoutVars>
      </dgm:prSet>
      <dgm:spPr/>
    </dgm:pt>
    <dgm:pt modelId="{B91B38C7-FB60-E044-9F79-092A12F030B6}" type="pres">
      <dgm:prSet presAssocID="{A94245E7-2C5C-4BBF-822C-1BFB8D31800E}" presName="sibTrans" presStyleCnt="0"/>
      <dgm:spPr/>
    </dgm:pt>
    <dgm:pt modelId="{D87724BC-BD5B-3B4B-BA0C-AE23549E6DAA}" type="pres">
      <dgm:prSet presAssocID="{2BFAA169-F471-4401-B52A-9DBA46557DF4}" presName="node" presStyleLbl="node1" presStyleIdx="2" presStyleCnt="10">
        <dgm:presLayoutVars>
          <dgm:bulletEnabled val="1"/>
        </dgm:presLayoutVars>
      </dgm:prSet>
      <dgm:spPr/>
    </dgm:pt>
    <dgm:pt modelId="{24BA33B1-D206-DA4B-8026-9198E2C5BBBA}" type="pres">
      <dgm:prSet presAssocID="{01554912-CB0E-461D-B7D0-DF8EE0BD3025}" presName="sibTrans" presStyleCnt="0"/>
      <dgm:spPr/>
    </dgm:pt>
    <dgm:pt modelId="{053B0960-9BC2-F343-8ACA-CF2C71F02C6F}" type="pres">
      <dgm:prSet presAssocID="{45F61D5A-A9F7-4209-9DB3-755AB3AEC3B4}" presName="node" presStyleLbl="node1" presStyleIdx="3" presStyleCnt="10">
        <dgm:presLayoutVars>
          <dgm:bulletEnabled val="1"/>
        </dgm:presLayoutVars>
      </dgm:prSet>
      <dgm:spPr/>
    </dgm:pt>
    <dgm:pt modelId="{EAA7491E-DFB8-024A-8837-C7FD38A53577}" type="pres">
      <dgm:prSet presAssocID="{A4489FA1-9DF3-4944-B8E5-8B3F9724247C}" presName="sibTrans" presStyleCnt="0"/>
      <dgm:spPr/>
    </dgm:pt>
    <dgm:pt modelId="{3EFBB94A-7F82-024E-833E-2464951C9E87}" type="pres">
      <dgm:prSet presAssocID="{420ADF0E-1F2F-428E-89C7-45751545E12C}" presName="node" presStyleLbl="node1" presStyleIdx="4" presStyleCnt="10">
        <dgm:presLayoutVars>
          <dgm:bulletEnabled val="1"/>
        </dgm:presLayoutVars>
      </dgm:prSet>
      <dgm:spPr/>
    </dgm:pt>
    <dgm:pt modelId="{D61D340F-85D8-4144-AC45-126ABB9D8807}" type="pres">
      <dgm:prSet presAssocID="{C12AA4A7-9CE5-48C7-A2CF-F3448743C3DA}" presName="sibTrans" presStyleCnt="0"/>
      <dgm:spPr/>
    </dgm:pt>
    <dgm:pt modelId="{6A9E8F34-67B3-FB4D-B6A4-9E7C2C9528B4}" type="pres">
      <dgm:prSet presAssocID="{10E4B14F-3E88-433B-A62E-E41152D9B7EC}" presName="node" presStyleLbl="node1" presStyleIdx="5" presStyleCnt="10">
        <dgm:presLayoutVars>
          <dgm:bulletEnabled val="1"/>
        </dgm:presLayoutVars>
      </dgm:prSet>
      <dgm:spPr/>
    </dgm:pt>
    <dgm:pt modelId="{2C1181C7-50C7-0442-BD24-7D2BE4612AF9}" type="pres">
      <dgm:prSet presAssocID="{1432DF39-474C-4D77-98B5-F1AF6EDE762C}" presName="sibTrans" presStyleCnt="0"/>
      <dgm:spPr/>
    </dgm:pt>
    <dgm:pt modelId="{7D73DD41-BCD6-9A44-BDB4-8F77CDF5DAD1}" type="pres">
      <dgm:prSet presAssocID="{8231D89F-F5E1-472F-B54D-5BB11CD80428}" presName="node" presStyleLbl="node1" presStyleIdx="6" presStyleCnt="10">
        <dgm:presLayoutVars>
          <dgm:bulletEnabled val="1"/>
        </dgm:presLayoutVars>
      </dgm:prSet>
      <dgm:spPr/>
    </dgm:pt>
    <dgm:pt modelId="{6683B730-F1A4-464B-8281-8DB7D1549B10}" type="pres">
      <dgm:prSet presAssocID="{A32A161F-CD44-4185-8013-476E0ED6110B}" presName="sibTrans" presStyleCnt="0"/>
      <dgm:spPr/>
    </dgm:pt>
    <dgm:pt modelId="{6F4ABE2D-2908-744F-9C7F-654CA6CB4681}" type="pres">
      <dgm:prSet presAssocID="{5B61B863-5DAA-41D3-B2D9-75D96CA1C072}" presName="node" presStyleLbl="node1" presStyleIdx="7" presStyleCnt="10">
        <dgm:presLayoutVars>
          <dgm:bulletEnabled val="1"/>
        </dgm:presLayoutVars>
      </dgm:prSet>
      <dgm:spPr/>
    </dgm:pt>
    <dgm:pt modelId="{C255F528-8732-674C-A587-9B03753EA04B}" type="pres">
      <dgm:prSet presAssocID="{BF2D1022-1DEB-4E5F-843E-DD92A4D7C604}" presName="sibTrans" presStyleCnt="0"/>
      <dgm:spPr/>
    </dgm:pt>
    <dgm:pt modelId="{CA985068-E147-F141-A73F-D2AC74957A2D}" type="pres">
      <dgm:prSet presAssocID="{6332F2DA-8D35-454E-8101-317E26223B32}" presName="node" presStyleLbl="node1" presStyleIdx="8" presStyleCnt="10">
        <dgm:presLayoutVars>
          <dgm:bulletEnabled val="1"/>
        </dgm:presLayoutVars>
      </dgm:prSet>
      <dgm:spPr/>
    </dgm:pt>
    <dgm:pt modelId="{19B4DEEC-6721-9846-81E4-387780161D44}" type="pres">
      <dgm:prSet presAssocID="{ECA7E95D-14BA-419A-82E1-A89EBC974A11}" presName="sibTrans" presStyleCnt="0"/>
      <dgm:spPr/>
    </dgm:pt>
    <dgm:pt modelId="{85814A23-45A4-0640-80F3-81601E55A3B8}" type="pres">
      <dgm:prSet presAssocID="{631B6493-7444-47FB-928C-5178F49AB491}" presName="node" presStyleLbl="node1" presStyleIdx="9" presStyleCnt="10">
        <dgm:presLayoutVars>
          <dgm:bulletEnabled val="1"/>
        </dgm:presLayoutVars>
      </dgm:prSet>
      <dgm:spPr/>
    </dgm:pt>
  </dgm:ptLst>
  <dgm:cxnLst>
    <dgm:cxn modelId="{9C4C4110-F9A4-4F4C-BFFA-F070C66BC10C}" type="presOf" srcId="{631B6493-7444-47FB-928C-5178F49AB491}" destId="{85814A23-45A4-0640-80F3-81601E55A3B8}" srcOrd="0" destOrd="0" presId="urn:microsoft.com/office/officeart/2005/8/layout/default"/>
    <dgm:cxn modelId="{40B8A01D-BD24-40CD-8ACD-8A6001C087BB}" srcId="{CCE02287-CF7D-4FF5-967B-47553FD9F057}" destId="{10E4B14F-3E88-433B-A62E-E41152D9B7EC}" srcOrd="5" destOrd="0" parTransId="{36595281-2C7F-4D58-9CBF-467ACF6FCEFC}" sibTransId="{1432DF39-474C-4D77-98B5-F1AF6EDE762C}"/>
    <dgm:cxn modelId="{EA9AD72A-9743-48F2-959A-5A82EB7C7CC5}" srcId="{CCE02287-CF7D-4FF5-967B-47553FD9F057}" destId="{2BFAA169-F471-4401-B52A-9DBA46557DF4}" srcOrd="2" destOrd="0" parTransId="{9EE826B3-2B77-4A24-B5FA-93BC19A11B4B}" sibTransId="{01554912-CB0E-461D-B7D0-DF8EE0BD3025}"/>
    <dgm:cxn modelId="{4E31C240-9F1F-8E44-8F15-47819DECA413}" type="presOf" srcId="{8231D89F-F5E1-472F-B54D-5BB11CD80428}" destId="{7D73DD41-BCD6-9A44-BDB4-8F77CDF5DAD1}" srcOrd="0" destOrd="0" presId="urn:microsoft.com/office/officeart/2005/8/layout/default"/>
    <dgm:cxn modelId="{B0305643-BC45-418E-896A-D50549987DFF}" srcId="{CCE02287-CF7D-4FF5-967B-47553FD9F057}" destId="{631B6493-7444-47FB-928C-5178F49AB491}" srcOrd="9" destOrd="0" parTransId="{0D9DE53F-F800-4C18-A34A-FAEF76AC210C}" sibTransId="{925D1284-4C54-44D0-A665-07AA8801F65E}"/>
    <dgm:cxn modelId="{F8633B49-A917-4B41-BB4D-4946A035136C}" srcId="{CCE02287-CF7D-4FF5-967B-47553FD9F057}" destId="{6332F2DA-8D35-454E-8101-317E26223B32}" srcOrd="8" destOrd="0" parTransId="{CD8A00EC-4951-4566-A09F-63826B7AF6C8}" sibTransId="{ECA7E95D-14BA-419A-82E1-A89EBC974A11}"/>
    <dgm:cxn modelId="{49E39F4F-3EA0-4944-B9DD-D3BB3D37A17B}" type="presOf" srcId="{2BFAA169-F471-4401-B52A-9DBA46557DF4}" destId="{D87724BC-BD5B-3B4B-BA0C-AE23549E6DAA}" srcOrd="0" destOrd="0" presId="urn:microsoft.com/office/officeart/2005/8/layout/default"/>
    <dgm:cxn modelId="{1C53ED50-DF7B-1249-A923-BC1CCE0BA31E}" type="presOf" srcId="{420ADF0E-1F2F-428E-89C7-45751545E12C}" destId="{3EFBB94A-7F82-024E-833E-2464951C9E87}" srcOrd="0" destOrd="0" presId="urn:microsoft.com/office/officeart/2005/8/layout/default"/>
    <dgm:cxn modelId="{1AFE2759-86DA-4B4E-9AB4-E1CCC80B7FA3}" srcId="{CCE02287-CF7D-4FF5-967B-47553FD9F057}" destId="{585E0720-5EAC-4096-9179-B3B17226D175}" srcOrd="1" destOrd="0" parTransId="{2EF03BE7-3D1F-454C-95CB-D77E0A884451}" sibTransId="{A94245E7-2C5C-4BBF-822C-1BFB8D31800E}"/>
    <dgm:cxn modelId="{670D9561-63D8-448D-9C82-FB6BD2CFCD8E}" srcId="{CCE02287-CF7D-4FF5-967B-47553FD9F057}" destId="{5B61B863-5DAA-41D3-B2D9-75D96CA1C072}" srcOrd="7" destOrd="0" parTransId="{E95412CE-88E8-4023-B4A9-32B18A4EC9B7}" sibTransId="{BF2D1022-1DEB-4E5F-843E-DD92A4D7C604}"/>
    <dgm:cxn modelId="{E572298C-3D27-463C-8E35-1803614109B3}" srcId="{CCE02287-CF7D-4FF5-967B-47553FD9F057}" destId="{45F61D5A-A9F7-4209-9DB3-755AB3AEC3B4}" srcOrd="3" destOrd="0" parTransId="{86C58E89-A5DF-4A01-90E7-08946364A245}" sibTransId="{A4489FA1-9DF3-4944-B8E5-8B3F9724247C}"/>
    <dgm:cxn modelId="{3149B492-2C29-3147-8DB4-289F9CBC76E5}" type="presOf" srcId="{10E4B14F-3E88-433B-A62E-E41152D9B7EC}" destId="{6A9E8F34-67B3-FB4D-B6A4-9E7C2C9528B4}" srcOrd="0" destOrd="0" presId="urn:microsoft.com/office/officeart/2005/8/layout/default"/>
    <dgm:cxn modelId="{7C6553A5-1B78-F746-975C-F7284B5847F7}" type="presOf" srcId="{FCBF8BB3-E338-4057-BA9A-67AC4E5CC8D0}" destId="{C0C1B4BC-2D5B-C44E-854A-1B182936CB3C}" srcOrd="0" destOrd="0" presId="urn:microsoft.com/office/officeart/2005/8/layout/default"/>
    <dgm:cxn modelId="{7C3602A6-4329-2946-8E39-7CAD4BEF5F08}" type="presOf" srcId="{5B61B863-5DAA-41D3-B2D9-75D96CA1C072}" destId="{6F4ABE2D-2908-744F-9C7F-654CA6CB4681}" srcOrd="0" destOrd="0" presId="urn:microsoft.com/office/officeart/2005/8/layout/default"/>
    <dgm:cxn modelId="{0AB20BAE-074F-624B-938A-6C97D22C86D9}" type="presOf" srcId="{45F61D5A-A9F7-4209-9DB3-755AB3AEC3B4}" destId="{053B0960-9BC2-F343-8ACA-CF2C71F02C6F}" srcOrd="0" destOrd="0" presId="urn:microsoft.com/office/officeart/2005/8/layout/default"/>
    <dgm:cxn modelId="{A60622AF-01A8-45EA-9EAE-7A923CC41460}" srcId="{CCE02287-CF7D-4FF5-967B-47553FD9F057}" destId="{8231D89F-F5E1-472F-B54D-5BB11CD80428}" srcOrd="6" destOrd="0" parTransId="{33C36A6F-4220-4270-BFDF-08ECC13B8506}" sibTransId="{A32A161F-CD44-4185-8013-476E0ED6110B}"/>
    <dgm:cxn modelId="{2D2A0AC6-733C-4742-B925-94491F7F1291}" type="presOf" srcId="{6332F2DA-8D35-454E-8101-317E26223B32}" destId="{CA985068-E147-F141-A73F-D2AC74957A2D}" srcOrd="0" destOrd="0" presId="urn:microsoft.com/office/officeart/2005/8/layout/default"/>
    <dgm:cxn modelId="{E08C11CD-A6B1-449D-955B-689FAAD60939}" srcId="{CCE02287-CF7D-4FF5-967B-47553FD9F057}" destId="{420ADF0E-1F2F-428E-89C7-45751545E12C}" srcOrd="4" destOrd="0" parTransId="{11CCC898-C82C-4862-A85D-812DA0EBE26B}" sibTransId="{C12AA4A7-9CE5-48C7-A2CF-F3448743C3DA}"/>
    <dgm:cxn modelId="{24919EF1-F26E-824D-B8CF-F68C81B9C397}" type="presOf" srcId="{CCE02287-CF7D-4FF5-967B-47553FD9F057}" destId="{AFE5B095-4376-0343-9BFD-995C6DF140E5}" srcOrd="0" destOrd="0" presId="urn:microsoft.com/office/officeart/2005/8/layout/default"/>
    <dgm:cxn modelId="{C2EBE8FB-CAB0-4C47-9CEA-927446265D8E}" type="presOf" srcId="{585E0720-5EAC-4096-9179-B3B17226D175}" destId="{D209BC0D-C40C-454C-8956-5A7D406F2F43}" srcOrd="0" destOrd="0" presId="urn:microsoft.com/office/officeart/2005/8/layout/default"/>
    <dgm:cxn modelId="{021DB5FD-402B-4F60-A56C-931400A7171A}" srcId="{CCE02287-CF7D-4FF5-967B-47553FD9F057}" destId="{FCBF8BB3-E338-4057-BA9A-67AC4E5CC8D0}" srcOrd="0" destOrd="0" parTransId="{F56A8BCE-ED01-4ECD-A343-FBE5FA7DA920}" sibTransId="{76AC4DF9-CEC8-4552-9623-A72D3BF7264C}"/>
    <dgm:cxn modelId="{162CA9B5-4467-8A46-8E58-1BC2D32DFB0F}" type="presParOf" srcId="{AFE5B095-4376-0343-9BFD-995C6DF140E5}" destId="{C0C1B4BC-2D5B-C44E-854A-1B182936CB3C}" srcOrd="0" destOrd="0" presId="urn:microsoft.com/office/officeart/2005/8/layout/default"/>
    <dgm:cxn modelId="{42DF3C48-5C91-404D-BE4B-3AAF86322D16}" type="presParOf" srcId="{AFE5B095-4376-0343-9BFD-995C6DF140E5}" destId="{CDF8FD80-043A-824F-9308-08D7D102D0D5}" srcOrd="1" destOrd="0" presId="urn:microsoft.com/office/officeart/2005/8/layout/default"/>
    <dgm:cxn modelId="{263E1E66-75F2-264E-85A7-878822590DD7}" type="presParOf" srcId="{AFE5B095-4376-0343-9BFD-995C6DF140E5}" destId="{D209BC0D-C40C-454C-8956-5A7D406F2F43}" srcOrd="2" destOrd="0" presId="urn:microsoft.com/office/officeart/2005/8/layout/default"/>
    <dgm:cxn modelId="{B7239358-E650-1F40-B0D5-4ADF3E841C33}" type="presParOf" srcId="{AFE5B095-4376-0343-9BFD-995C6DF140E5}" destId="{B91B38C7-FB60-E044-9F79-092A12F030B6}" srcOrd="3" destOrd="0" presId="urn:microsoft.com/office/officeart/2005/8/layout/default"/>
    <dgm:cxn modelId="{80C6FFEE-9336-BF40-9590-DEED2506BEAE}" type="presParOf" srcId="{AFE5B095-4376-0343-9BFD-995C6DF140E5}" destId="{D87724BC-BD5B-3B4B-BA0C-AE23549E6DAA}" srcOrd="4" destOrd="0" presId="urn:microsoft.com/office/officeart/2005/8/layout/default"/>
    <dgm:cxn modelId="{8634CF3A-8F52-1049-BF1E-6FB2B407A6B3}" type="presParOf" srcId="{AFE5B095-4376-0343-9BFD-995C6DF140E5}" destId="{24BA33B1-D206-DA4B-8026-9198E2C5BBBA}" srcOrd="5" destOrd="0" presId="urn:microsoft.com/office/officeart/2005/8/layout/default"/>
    <dgm:cxn modelId="{95E35AE4-7802-0540-A398-07BF114B1B0C}" type="presParOf" srcId="{AFE5B095-4376-0343-9BFD-995C6DF140E5}" destId="{053B0960-9BC2-F343-8ACA-CF2C71F02C6F}" srcOrd="6" destOrd="0" presId="urn:microsoft.com/office/officeart/2005/8/layout/default"/>
    <dgm:cxn modelId="{872DD3BB-40D8-C24E-A8F3-FA332F72C19B}" type="presParOf" srcId="{AFE5B095-4376-0343-9BFD-995C6DF140E5}" destId="{EAA7491E-DFB8-024A-8837-C7FD38A53577}" srcOrd="7" destOrd="0" presId="urn:microsoft.com/office/officeart/2005/8/layout/default"/>
    <dgm:cxn modelId="{46599384-9AAB-8346-9F91-3274CC92B473}" type="presParOf" srcId="{AFE5B095-4376-0343-9BFD-995C6DF140E5}" destId="{3EFBB94A-7F82-024E-833E-2464951C9E87}" srcOrd="8" destOrd="0" presId="urn:microsoft.com/office/officeart/2005/8/layout/default"/>
    <dgm:cxn modelId="{ADC5D967-A2F5-E344-83D6-955CC87DE8F7}" type="presParOf" srcId="{AFE5B095-4376-0343-9BFD-995C6DF140E5}" destId="{D61D340F-85D8-4144-AC45-126ABB9D8807}" srcOrd="9" destOrd="0" presId="urn:microsoft.com/office/officeart/2005/8/layout/default"/>
    <dgm:cxn modelId="{D2565AC1-1845-424C-96C7-8DDBD71C9EEE}" type="presParOf" srcId="{AFE5B095-4376-0343-9BFD-995C6DF140E5}" destId="{6A9E8F34-67B3-FB4D-B6A4-9E7C2C9528B4}" srcOrd="10" destOrd="0" presId="urn:microsoft.com/office/officeart/2005/8/layout/default"/>
    <dgm:cxn modelId="{088BA8A1-CB58-A64C-9333-F603AC8641F0}" type="presParOf" srcId="{AFE5B095-4376-0343-9BFD-995C6DF140E5}" destId="{2C1181C7-50C7-0442-BD24-7D2BE4612AF9}" srcOrd="11" destOrd="0" presId="urn:microsoft.com/office/officeart/2005/8/layout/default"/>
    <dgm:cxn modelId="{A973B5E3-3910-364A-9237-2EC15AC596C9}" type="presParOf" srcId="{AFE5B095-4376-0343-9BFD-995C6DF140E5}" destId="{7D73DD41-BCD6-9A44-BDB4-8F77CDF5DAD1}" srcOrd="12" destOrd="0" presId="urn:microsoft.com/office/officeart/2005/8/layout/default"/>
    <dgm:cxn modelId="{C076F340-CF65-6144-98B4-BA8146EF4DEC}" type="presParOf" srcId="{AFE5B095-4376-0343-9BFD-995C6DF140E5}" destId="{6683B730-F1A4-464B-8281-8DB7D1549B10}" srcOrd="13" destOrd="0" presId="urn:microsoft.com/office/officeart/2005/8/layout/default"/>
    <dgm:cxn modelId="{DD92105B-022C-DA40-9241-98E483284D43}" type="presParOf" srcId="{AFE5B095-4376-0343-9BFD-995C6DF140E5}" destId="{6F4ABE2D-2908-744F-9C7F-654CA6CB4681}" srcOrd="14" destOrd="0" presId="urn:microsoft.com/office/officeart/2005/8/layout/default"/>
    <dgm:cxn modelId="{01DFEA96-8E82-3349-896C-BE96428527DF}" type="presParOf" srcId="{AFE5B095-4376-0343-9BFD-995C6DF140E5}" destId="{C255F528-8732-674C-A587-9B03753EA04B}" srcOrd="15" destOrd="0" presId="urn:microsoft.com/office/officeart/2005/8/layout/default"/>
    <dgm:cxn modelId="{5FC8CB86-8EF2-8E4F-9C8D-1BA8C053FFB7}" type="presParOf" srcId="{AFE5B095-4376-0343-9BFD-995C6DF140E5}" destId="{CA985068-E147-F141-A73F-D2AC74957A2D}" srcOrd="16" destOrd="0" presId="urn:microsoft.com/office/officeart/2005/8/layout/default"/>
    <dgm:cxn modelId="{393C556E-1FAD-1141-A5CD-13D51D41BB42}" type="presParOf" srcId="{AFE5B095-4376-0343-9BFD-995C6DF140E5}" destId="{19B4DEEC-6721-9846-81E4-387780161D44}" srcOrd="17" destOrd="0" presId="urn:microsoft.com/office/officeart/2005/8/layout/default"/>
    <dgm:cxn modelId="{956501AC-B799-144E-95B1-9A7C9C09CA4E}" type="presParOf" srcId="{AFE5B095-4376-0343-9BFD-995C6DF140E5}" destId="{85814A23-45A4-0640-80F3-81601E55A3B8}"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F780D4-C3F6-4AB6-9092-9200EA41002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C2B6E28-D40B-4438-9706-3C6E03316049}">
      <dgm:prSet/>
      <dgm:spPr/>
      <dgm:t>
        <a:bodyPr/>
        <a:lstStyle/>
        <a:p>
          <a:r>
            <a:rPr lang="en-US"/>
            <a:t>Very small space required as compared to existing available surveillance systems in the market.</a:t>
          </a:r>
        </a:p>
      </dgm:t>
    </dgm:pt>
    <dgm:pt modelId="{0798A8F6-B44A-427E-9B04-1CC7E8254C1F}" type="parTrans" cxnId="{01D3F86D-5376-47B5-841F-4627BEF97511}">
      <dgm:prSet/>
      <dgm:spPr/>
      <dgm:t>
        <a:bodyPr/>
        <a:lstStyle/>
        <a:p>
          <a:endParaRPr lang="en-US"/>
        </a:p>
      </dgm:t>
    </dgm:pt>
    <dgm:pt modelId="{25CE9953-75FB-4C7E-ABDA-BD476CE92EBB}" type="sibTrans" cxnId="{01D3F86D-5376-47B5-841F-4627BEF97511}">
      <dgm:prSet/>
      <dgm:spPr/>
      <dgm:t>
        <a:bodyPr/>
        <a:lstStyle/>
        <a:p>
          <a:endParaRPr lang="en-US"/>
        </a:p>
      </dgm:t>
    </dgm:pt>
    <dgm:pt modelId="{AFEF78AC-ADB7-4FC0-9D3D-16586818FC56}">
      <dgm:prSet/>
      <dgm:spPr/>
      <dgm:t>
        <a:bodyPr/>
        <a:lstStyle/>
        <a:p>
          <a:r>
            <a:rPr lang="en-US"/>
            <a:t>Cost-efficient compared to available surveillance systems.</a:t>
          </a:r>
        </a:p>
      </dgm:t>
    </dgm:pt>
    <dgm:pt modelId="{2ED6223F-B45D-410C-98B6-AD4F7C59BEAB}" type="parTrans" cxnId="{B1FE05E7-9529-44CE-9BAB-D14E0777C48C}">
      <dgm:prSet/>
      <dgm:spPr/>
      <dgm:t>
        <a:bodyPr/>
        <a:lstStyle/>
        <a:p>
          <a:endParaRPr lang="en-US"/>
        </a:p>
      </dgm:t>
    </dgm:pt>
    <dgm:pt modelId="{22687B43-117B-4C68-A2E6-FFA7B34EF52C}" type="sibTrans" cxnId="{B1FE05E7-9529-44CE-9BAB-D14E0777C48C}">
      <dgm:prSet/>
      <dgm:spPr/>
      <dgm:t>
        <a:bodyPr/>
        <a:lstStyle/>
        <a:p>
          <a:endParaRPr lang="en-US"/>
        </a:p>
      </dgm:t>
    </dgm:pt>
    <dgm:pt modelId="{B5AEFDB9-16A1-414C-869F-A42A4FBEB3F9}">
      <dgm:prSet/>
      <dgm:spPr/>
      <dgm:t>
        <a:bodyPr/>
        <a:lstStyle/>
        <a:p>
          <a:r>
            <a:rPr lang="en-US"/>
            <a:t>Wireless transmission, hence there is minimal data loss and time delay.</a:t>
          </a:r>
        </a:p>
      </dgm:t>
    </dgm:pt>
    <dgm:pt modelId="{C46FE499-5480-4FF0-916D-2328887E67AC}" type="parTrans" cxnId="{CE2AA09E-C383-422D-B8D8-A1E48B93DB4E}">
      <dgm:prSet/>
      <dgm:spPr/>
      <dgm:t>
        <a:bodyPr/>
        <a:lstStyle/>
        <a:p>
          <a:endParaRPr lang="en-US"/>
        </a:p>
      </dgm:t>
    </dgm:pt>
    <dgm:pt modelId="{C1F4CAD2-F352-4E49-AEDC-F0E18D37C0C9}" type="sibTrans" cxnId="{CE2AA09E-C383-422D-B8D8-A1E48B93DB4E}">
      <dgm:prSet/>
      <dgm:spPr/>
      <dgm:t>
        <a:bodyPr/>
        <a:lstStyle/>
        <a:p>
          <a:endParaRPr lang="en-US"/>
        </a:p>
      </dgm:t>
    </dgm:pt>
    <dgm:pt modelId="{7F48A40B-9CA1-4C46-8351-3B88FA8B6F46}">
      <dgm:prSet/>
      <dgm:spPr/>
      <dgm:t>
        <a:bodyPr/>
        <a:lstStyle/>
        <a:p>
          <a:r>
            <a:rPr lang="en-US"/>
            <a:t>Quick, Easy and inexpensive installation.</a:t>
          </a:r>
        </a:p>
      </dgm:t>
    </dgm:pt>
    <dgm:pt modelId="{CC84DA1B-69A1-4AFA-89FA-D48AF053E5B2}" type="parTrans" cxnId="{767D3AD4-BDC6-41FE-826A-28B78C104627}">
      <dgm:prSet/>
      <dgm:spPr/>
      <dgm:t>
        <a:bodyPr/>
        <a:lstStyle/>
        <a:p>
          <a:endParaRPr lang="en-US"/>
        </a:p>
      </dgm:t>
    </dgm:pt>
    <dgm:pt modelId="{A86F152E-8D30-4B61-B37D-14CCBED700CE}" type="sibTrans" cxnId="{767D3AD4-BDC6-41FE-826A-28B78C104627}">
      <dgm:prSet/>
      <dgm:spPr/>
      <dgm:t>
        <a:bodyPr/>
        <a:lstStyle/>
        <a:p>
          <a:endParaRPr lang="en-US"/>
        </a:p>
      </dgm:t>
    </dgm:pt>
    <dgm:pt modelId="{EBB6E814-CF38-4A94-89C3-96E4E704989B}">
      <dgm:prSet/>
      <dgm:spPr/>
      <dgm:t>
        <a:bodyPr/>
        <a:lstStyle/>
        <a:p>
          <a:r>
            <a:rPr lang="en-US"/>
            <a:t>There is no requirement of a surveillance room or center, one can observe it from anywhere at any time.</a:t>
          </a:r>
        </a:p>
      </dgm:t>
    </dgm:pt>
    <dgm:pt modelId="{B4D14C51-3148-49E5-B444-EF82A031DCAF}" type="parTrans" cxnId="{6D5E617B-32C9-4B9D-B1EB-5333C697F969}">
      <dgm:prSet/>
      <dgm:spPr/>
      <dgm:t>
        <a:bodyPr/>
        <a:lstStyle/>
        <a:p>
          <a:endParaRPr lang="en-US"/>
        </a:p>
      </dgm:t>
    </dgm:pt>
    <dgm:pt modelId="{355E07C2-665C-46DA-A482-C40F28AC382B}" type="sibTrans" cxnId="{6D5E617B-32C9-4B9D-B1EB-5333C697F969}">
      <dgm:prSet/>
      <dgm:spPr/>
      <dgm:t>
        <a:bodyPr/>
        <a:lstStyle/>
        <a:p>
          <a:endParaRPr lang="en-US"/>
        </a:p>
      </dgm:t>
    </dgm:pt>
    <dgm:pt modelId="{5227F683-6145-B342-8F35-0944BA31424D}" type="pres">
      <dgm:prSet presAssocID="{53F780D4-C3F6-4AB6-9092-9200EA410027}" presName="linear" presStyleCnt="0">
        <dgm:presLayoutVars>
          <dgm:animLvl val="lvl"/>
          <dgm:resizeHandles val="exact"/>
        </dgm:presLayoutVars>
      </dgm:prSet>
      <dgm:spPr/>
    </dgm:pt>
    <dgm:pt modelId="{97AD69FC-B55E-1645-BC2D-AD006064DDAD}" type="pres">
      <dgm:prSet presAssocID="{FC2B6E28-D40B-4438-9706-3C6E03316049}" presName="parentText" presStyleLbl="node1" presStyleIdx="0" presStyleCnt="5">
        <dgm:presLayoutVars>
          <dgm:chMax val="0"/>
          <dgm:bulletEnabled val="1"/>
        </dgm:presLayoutVars>
      </dgm:prSet>
      <dgm:spPr/>
    </dgm:pt>
    <dgm:pt modelId="{6755D577-1A81-6841-883A-7D6E8815DADC}" type="pres">
      <dgm:prSet presAssocID="{25CE9953-75FB-4C7E-ABDA-BD476CE92EBB}" presName="spacer" presStyleCnt="0"/>
      <dgm:spPr/>
    </dgm:pt>
    <dgm:pt modelId="{D1005F63-7E28-4444-AA01-C2396C158B00}" type="pres">
      <dgm:prSet presAssocID="{AFEF78AC-ADB7-4FC0-9D3D-16586818FC56}" presName="parentText" presStyleLbl="node1" presStyleIdx="1" presStyleCnt="5">
        <dgm:presLayoutVars>
          <dgm:chMax val="0"/>
          <dgm:bulletEnabled val="1"/>
        </dgm:presLayoutVars>
      </dgm:prSet>
      <dgm:spPr/>
    </dgm:pt>
    <dgm:pt modelId="{F6D57FED-1F55-DC40-8DBB-AA25A746AC2B}" type="pres">
      <dgm:prSet presAssocID="{22687B43-117B-4C68-A2E6-FFA7B34EF52C}" presName="spacer" presStyleCnt="0"/>
      <dgm:spPr/>
    </dgm:pt>
    <dgm:pt modelId="{44DA3381-B8C6-DE42-96AE-6607081FC21D}" type="pres">
      <dgm:prSet presAssocID="{B5AEFDB9-16A1-414C-869F-A42A4FBEB3F9}" presName="parentText" presStyleLbl="node1" presStyleIdx="2" presStyleCnt="5">
        <dgm:presLayoutVars>
          <dgm:chMax val="0"/>
          <dgm:bulletEnabled val="1"/>
        </dgm:presLayoutVars>
      </dgm:prSet>
      <dgm:spPr/>
    </dgm:pt>
    <dgm:pt modelId="{42FAADB4-E32C-0143-AA8C-27A2DA32C430}" type="pres">
      <dgm:prSet presAssocID="{C1F4CAD2-F352-4E49-AEDC-F0E18D37C0C9}" presName="spacer" presStyleCnt="0"/>
      <dgm:spPr/>
    </dgm:pt>
    <dgm:pt modelId="{E70FB833-ADC2-1346-9B8A-D8C14245E7C7}" type="pres">
      <dgm:prSet presAssocID="{7F48A40B-9CA1-4C46-8351-3B88FA8B6F46}" presName="parentText" presStyleLbl="node1" presStyleIdx="3" presStyleCnt="5">
        <dgm:presLayoutVars>
          <dgm:chMax val="0"/>
          <dgm:bulletEnabled val="1"/>
        </dgm:presLayoutVars>
      </dgm:prSet>
      <dgm:spPr/>
    </dgm:pt>
    <dgm:pt modelId="{183BEF8D-B709-A347-BE97-9872A987FEAD}" type="pres">
      <dgm:prSet presAssocID="{A86F152E-8D30-4B61-B37D-14CCBED700CE}" presName="spacer" presStyleCnt="0"/>
      <dgm:spPr/>
    </dgm:pt>
    <dgm:pt modelId="{C2BF8434-51FA-194F-9260-09EFBC27AFF2}" type="pres">
      <dgm:prSet presAssocID="{EBB6E814-CF38-4A94-89C3-96E4E704989B}" presName="parentText" presStyleLbl="node1" presStyleIdx="4" presStyleCnt="5">
        <dgm:presLayoutVars>
          <dgm:chMax val="0"/>
          <dgm:bulletEnabled val="1"/>
        </dgm:presLayoutVars>
      </dgm:prSet>
      <dgm:spPr/>
    </dgm:pt>
  </dgm:ptLst>
  <dgm:cxnLst>
    <dgm:cxn modelId="{01D3F86D-5376-47B5-841F-4627BEF97511}" srcId="{53F780D4-C3F6-4AB6-9092-9200EA410027}" destId="{FC2B6E28-D40B-4438-9706-3C6E03316049}" srcOrd="0" destOrd="0" parTransId="{0798A8F6-B44A-427E-9B04-1CC7E8254C1F}" sibTransId="{25CE9953-75FB-4C7E-ABDA-BD476CE92EBB}"/>
    <dgm:cxn modelId="{C530B873-1734-D649-9831-322B1AD72C16}" type="presOf" srcId="{EBB6E814-CF38-4A94-89C3-96E4E704989B}" destId="{C2BF8434-51FA-194F-9260-09EFBC27AFF2}" srcOrd="0" destOrd="0" presId="urn:microsoft.com/office/officeart/2005/8/layout/vList2"/>
    <dgm:cxn modelId="{8583A375-7122-A941-9DAA-BC8D4D6808FF}" type="presOf" srcId="{7F48A40B-9CA1-4C46-8351-3B88FA8B6F46}" destId="{E70FB833-ADC2-1346-9B8A-D8C14245E7C7}" srcOrd="0" destOrd="0" presId="urn:microsoft.com/office/officeart/2005/8/layout/vList2"/>
    <dgm:cxn modelId="{6D5E617B-32C9-4B9D-B1EB-5333C697F969}" srcId="{53F780D4-C3F6-4AB6-9092-9200EA410027}" destId="{EBB6E814-CF38-4A94-89C3-96E4E704989B}" srcOrd="4" destOrd="0" parTransId="{B4D14C51-3148-49E5-B444-EF82A031DCAF}" sibTransId="{355E07C2-665C-46DA-A482-C40F28AC382B}"/>
    <dgm:cxn modelId="{CE2AA09E-C383-422D-B8D8-A1E48B93DB4E}" srcId="{53F780D4-C3F6-4AB6-9092-9200EA410027}" destId="{B5AEFDB9-16A1-414C-869F-A42A4FBEB3F9}" srcOrd="2" destOrd="0" parTransId="{C46FE499-5480-4FF0-916D-2328887E67AC}" sibTransId="{C1F4CAD2-F352-4E49-AEDC-F0E18D37C0C9}"/>
    <dgm:cxn modelId="{00EAADA2-E99F-EA4A-A817-3D2D6FCB8F89}" type="presOf" srcId="{AFEF78AC-ADB7-4FC0-9D3D-16586818FC56}" destId="{D1005F63-7E28-4444-AA01-C2396C158B00}" srcOrd="0" destOrd="0" presId="urn:microsoft.com/office/officeart/2005/8/layout/vList2"/>
    <dgm:cxn modelId="{E97642A9-38C4-9D4F-A937-7583CFC55880}" type="presOf" srcId="{53F780D4-C3F6-4AB6-9092-9200EA410027}" destId="{5227F683-6145-B342-8F35-0944BA31424D}" srcOrd="0" destOrd="0" presId="urn:microsoft.com/office/officeart/2005/8/layout/vList2"/>
    <dgm:cxn modelId="{58FD72BF-8FB5-FE4C-9D8A-4945F2D0C354}" type="presOf" srcId="{B5AEFDB9-16A1-414C-869F-A42A4FBEB3F9}" destId="{44DA3381-B8C6-DE42-96AE-6607081FC21D}" srcOrd="0" destOrd="0" presId="urn:microsoft.com/office/officeart/2005/8/layout/vList2"/>
    <dgm:cxn modelId="{767D3AD4-BDC6-41FE-826A-28B78C104627}" srcId="{53F780D4-C3F6-4AB6-9092-9200EA410027}" destId="{7F48A40B-9CA1-4C46-8351-3B88FA8B6F46}" srcOrd="3" destOrd="0" parTransId="{CC84DA1B-69A1-4AFA-89FA-D48AF053E5B2}" sibTransId="{A86F152E-8D30-4B61-B37D-14CCBED700CE}"/>
    <dgm:cxn modelId="{B1FE05E7-9529-44CE-9BAB-D14E0777C48C}" srcId="{53F780D4-C3F6-4AB6-9092-9200EA410027}" destId="{AFEF78AC-ADB7-4FC0-9D3D-16586818FC56}" srcOrd="1" destOrd="0" parTransId="{2ED6223F-B45D-410C-98B6-AD4F7C59BEAB}" sibTransId="{22687B43-117B-4C68-A2E6-FFA7B34EF52C}"/>
    <dgm:cxn modelId="{36ED73FD-46FD-854A-9358-E28819E1B5F8}" type="presOf" srcId="{FC2B6E28-D40B-4438-9706-3C6E03316049}" destId="{97AD69FC-B55E-1645-BC2D-AD006064DDAD}" srcOrd="0" destOrd="0" presId="urn:microsoft.com/office/officeart/2005/8/layout/vList2"/>
    <dgm:cxn modelId="{EAACAF84-75AF-0D46-B06A-0509ABB92F6B}" type="presParOf" srcId="{5227F683-6145-B342-8F35-0944BA31424D}" destId="{97AD69FC-B55E-1645-BC2D-AD006064DDAD}" srcOrd="0" destOrd="0" presId="urn:microsoft.com/office/officeart/2005/8/layout/vList2"/>
    <dgm:cxn modelId="{7904ECA1-6189-B44A-9FBB-A9CF9DEE5F14}" type="presParOf" srcId="{5227F683-6145-B342-8F35-0944BA31424D}" destId="{6755D577-1A81-6841-883A-7D6E8815DADC}" srcOrd="1" destOrd="0" presId="urn:microsoft.com/office/officeart/2005/8/layout/vList2"/>
    <dgm:cxn modelId="{87AB11EA-221A-484B-AF7E-F25665153C0C}" type="presParOf" srcId="{5227F683-6145-B342-8F35-0944BA31424D}" destId="{D1005F63-7E28-4444-AA01-C2396C158B00}" srcOrd="2" destOrd="0" presId="urn:microsoft.com/office/officeart/2005/8/layout/vList2"/>
    <dgm:cxn modelId="{74A839F7-A074-F24C-8E7C-80BD15A830FA}" type="presParOf" srcId="{5227F683-6145-B342-8F35-0944BA31424D}" destId="{F6D57FED-1F55-DC40-8DBB-AA25A746AC2B}" srcOrd="3" destOrd="0" presId="urn:microsoft.com/office/officeart/2005/8/layout/vList2"/>
    <dgm:cxn modelId="{5391716E-9117-2C4F-89F6-EF90FC80ACF1}" type="presParOf" srcId="{5227F683-6145-B342-8F35-0944BA31424D}" destId="{44DA3381-B8C6-DE42-96AE-6607081FC21D}" srcOrd="4" destOrd="0" presId="urn:microsoft.com/office/officeart/2005/8/layout/vList2"/>
    <dgm:cxn modelId="{660BE250-8217-FF4E-ACF4-024E5F6FD724}" type="presParOf" srcId="{5227F683-6145-B342-8F35-0944BA31424D}" destId="{42FAADB4-E32C-0143-AA8C-27A2DA32C430}" srcOrd="5" destOrd="0" presId="urn:microsoft.com/office/officeart/2005/8/layout/vList2"/>
    <dgm:cxn modelId="{EBA8CFDE-E1B1-5A4F-BAD1-7533B605292E}" type="presParOf" srcId="{5227F683-6145-B342-8F35-0944BA31424D}" destId="{E70FB833-ADC2-1346-9B8A-D8C14245E7C7}" srcOrd="6" destOrd="0" presId="urn:microsoft.com/office/officeart/2005/8/layout/vList2"/>
    <dgm:cxn modelId="{2673FC8D-60B4-FD4A-9E44-85DBC20AF592}" type="presParOf" srcId="{5227F683-6145-B342-8F35-0944BA31424D}" destId="{183BEF8D-B709-A347-BE97-9872A987FEAD}" srcOrd="7" destOrd="0" presId="urn:microsoft.com/office/officeart/2005/8/layout/vList2"/>
    <dgm:cxn modelId="{FFBA28FA-A318-BE4A-BBBA-18FE4F0EAF35}" type="presParOf" srcId="{5227F683-6145-B342-8F35-0944BA31424D}" destId="{C2BF8434-51FA-194F-9260-09EFBC27AFF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4E462D-A41F-4D47-8128-52A109F6681B}" type="doc">
      <dgm:prSet loTypeId="urn:microsoft.com/office/officeart/2005/8/layout/cycle8" loCatId="cycle" qsTypeId="urn:microsoft.com/office/officeart/2005/8/quickstyle/simple1" qsCatId="simple" csTypeId="urn:microsoft.com/office/officeart/2005/8/colors/colorful1" csCatId="colorful"/>
      <dgm:spPr/>
      <dgm:t>
        <a:bodyPr/>
        <a:lstStyle/>
        <a:p>
          <a:endParaRPr lang="en-US"/>
        </a:p>
      </dgm:t>
    </dgm:pt>
    <dgm:pt modelId="{180E1709-7317-4A86-B0D4-9F705B991C62}">
      <dgm:prSet/>
      <dgm:spPr/>
      <dgm:t>
        <a:bodyPr/>
        <a:lstStyle/>
        <a:p>
          <a:r>
            <a:rPr lang="en-IN"/>
            <a:t>Home security system</a:t>
          </a:r>
          <a:endParaRPr lang="en-US"/>
        </a:p>
      </dgm:t>
    </dgm:pt>
    <dgm:pt modelId="{F22DA49B-5A55-4A54-9B90-8484554D2CCD}" type="parTrans" cxnId="{86F247FB-EF75-4C97-8CC1-AF5C697567B7}">
      <dgm:prSet/>
      <dgm:spPr/>
      <dgm:t>
        <a:bodyPr/>
        <a:lstStyle/>
        <a:p>
          <a:endParaRPr lang="en-US"/>
        </a:p>
      </dgm:t>
    </dgm:pt>
    <dgm:pt modelId="{1704DCA3-422D-4AA2-B821-3D89DB27E881}" type="sibTrans" cxnId="{86F247FB-EF75-4C97-8CC1-AF5C697567B7}">
      <dgm:prSet/>
      <dgm:spPr/>
      <dgm:t>
        <a:bodyPr/>
        <a:lstStyle/>
        <a:p>
          <a:endParaRPr lang="en-US"/>
        </a:p>
      </dgm:t>
    </dgm:pt>
    <dgm:pt modelId="{D915CFB2-40D0-4EB9-A807-DBF67195D31F}">
      <dgm:prSet/>
      <dgm:spPr/>
      <dgm:t>
        <a:bodyPr/>
        <a:lstStyle/>
        <a:p>
          <a:r>
            <a:rPr lang="en-US"/>
            <a:t>In hospital for patient surveillance</a:t>
          </a:r>
        </a:p>
      </dgm:t>
    </dgm:pt>
    <dgm:pt modelId="{CA7A8054-BF47-499C-93A2-8717C05194D3}" type="parTrans" cxnId="{910B5A55-35E1-4AFB-A00D-39177528BCE2}">
      <dgm:prSet/>
      <dgm:spPr/>
      <dgm:t>
        <a:bodyPr/>
        <a:lstStyle/>
        <a:p>
          <a:endParaRPr lang="en-US"/>
        </a:p>
      </dgm:t>
    </dgm:pt>
    <dgm:pt modelId="{6AFFB9A8-03FF-4AEB-8ED4-91E1DF98161B}" type="sibTrans" cxnId="{910B5A55-35E1-4AFB-A00D-39177528BCE2}">
      <dgm:prSet/>
      <dgm:spPr/>
      <dgm:t>
        <a:bodyPr/>
        <a:lstStyle/>
        <a:p>
          <a:endParaRPr lang="en-US"/>
        </a:p>
      </dgm:t>
    </dgm:pt>
    <dgm:pt modelId="{13A332BF-05E0-4389-8266-BFAB31D9D147}">
      <dgm:prSet/>
      <dgm:spPr/>
      <dgm:t>
        <a:bodyPr/>
        <a:lstStyle/>
        <a:p>
          <a:r>
            <a:rPr lang="en-IN"/>
            <a:t>Intruder awakening alarms</a:t>
          </a:r>
          <a:endParaRPr lang="en-US"/>
        </a:p>
      </dgm:t>
    </dgm:pt>
    <dgm:pt modelId="{20429724-45A4-42EB-8266-CEBDAEC5A059}" type="parTrans" cxnId="{799E3A16-F269-4EAD-B3A9-F3574415E0E9}">
      <dgm:prSet/>
      <dgm:spPr/>
      <dgm:t>
        <a:bodyPr/>
        <a:lstStyle/>
        <a:p>
          <a:endParaRPr lang="en-US"/>
        </a:p>
      </dgm:t>
    </dgm:pt>
    <dgm:pt modelId="{D8A13F68-4BA9-4C7B-8FD2-0D158747E9EB}" type="sibTrans" cxnId="{799E3A16-F269-4EAD-B3A9-F3574415E0E9}">
      <dgm:prSet/>
      <dgm:spPr/>
      <dgm:t>
        <a:bodyPr/>
        <a:lstStyle/>
        <a:p>
          <a:endParaRPr lang="en-US"/>
        </a:p>
      </dgm:t>
    </dgm:pt>
    <dgm:pt modelId="{414967FD-98A0-4B0C-BCE7-DF7336ACF0F2}">
      <dgm:prSet/>
      <dgm:spPr/>
      <dgm:t>
        <a:bodyPr/>
        <a:lstStyle/>
        <a:p>
          <a:r>
            <a:rPr lang="en-IN"/>
            <a:t>Can be used at traffic signals, junctions and lonely streets to monitor activity</a:t>
          </a:r>
          <a:endParaRPr lang="en-US"/>
        </a:p>
      </dgm:t>
    </dgm:pt>
    <dgm:pt modelId="{1CCE355B-AD36-4A16-8148-D446F34CDD99}" type="parTrans" cxnId="{2FB328E1-CCBE-4312-AF46-52D9E393C049}">
      <dgm:prSet/>
      <dgm:spPr/>
      <dgm:t>
        <a:bodyPr/>
        <a:lstStyle/>
        <a:p>
          <a:endParaRPr lang="en-US"/>
        </a:p>
      </dgm:t>
    </dgm:pt>
    <dgm:pt modelId="{9048942B-36AA-46DE-8E57-09ADC138D940}" type="sibTrans" cxnId="{2FB328E1-CCBE-4312-AF46-52D9E393C049}">
      <dgm:prSet/>
      <dgm:spPr/>
      <dgm:t>
        <a:bodyPr/>
        <a:lstStyle/>
        <a:p>
          <a:endParaRPr lang="en-US"/>
        </a:p>
      </dgm:t>
    </dgm:pt>
    <dgm:pt modelId="{142C8DDF-79B6-494E-9347-697AA0D37564}">
      <dgm:prSet/>
      <dgm:spPr/>
      <dgm:t>
        <a:bodyPr/>
        <a:lstStyle/>
        <a:p>
          <a:r>
            <a:rPr lang="en-IN"/>
            <a:t>In city buses or Wi-Fi enabled trains to reduce the crime</a:t>
          </a:r>
          <a:endParaRPr lang="en-US"/>
        </a:p>
      </dgm:t>
    </dgm:pt>
    <dgm:pt modelId="{05B0F4D7-6576-4526-8CAB-A39E3C4C7EB8}" type="parTrans" cxnId="{4C120D28-4652-4B18-A62C-14479B809078}">
      <dgm:prSet/>
      <dgm:spPr/>
      <dgm:t>
        <a:bodyPr/>
        <a:lstStyle/>
        <a:p>
          <a:endParaRPr lang="en-US"/>
        </a:p>
      </dgm:t>
    </dgm:pt>
    <dgm:pt modelId="{7EFD7A4E-5C21-4BFC-BB11-AAC3B062CD42}" type="sibTrans" cxnId="{4C120D28-4652-4B18-A62C-14479B809078}">
      <dgm:prSet/>
      <dgm:spPr/>
      <dgm:t>
        <a:bodyPr/>
        <a:lstStyle/>
        <a:p>
          <a:endParaRPr lang="en-US"/>
        </a:p>
      </dgm:t>
    </dgm:pt>
    <dgm:pt modelId="{3E6A1EB3-3D6E-42E0-BFE7-B24E47759B6E}">
      <dgm:prSet/>
      <dgm:spPr/>
      <dgm:t>
        <a:bodyPr/>
        <a:lstStyle/>
        <a:p>
          <a:r>
            <a:rPr lang="en-IN" dirty="0"/>
            <a:t>In companies where surveillance is needed</a:t>
          </a:r>
          <a:endParaRPr lang="en-US" dirty="0"/>
        </a:p>
      </dgm:t>
    </dgm:pt>
    <dgm:pt modelId="{D6F0B1AA-E0EC-4400-8C82-E9193AD348C9}" type="parTrans" cxnId="{01AFDA66-334E-457A-ABF0-C1ACA5DF1E72}">
      <dgm:prSet/>
      <dgm:spPr/>
      <dgm:t>
        <a:bodyPr/>
        <a:lstStyle/>
        <a:p>
          <a:endParaRPr lang="en-US"/>
        </a:p>
      </dgm:t>
    </dgm:pt>
    <dgm:pt modelId="{86C75A34-4DE0-492F-96C4-5E476BB0EBD6}" type="sibTrans" cxnId="{01AFDA66-334E-457A-ABF0-C1ACA5DF1E72}">
      <dgm:prSet/>
      <dgm:spPr/>
      <dgm:t>
        <a:bodyPr/>
        <a:lstStyle/>
        <a:p>
          <a:endParaRPr lang="en-US"/>
        </a:p>
      </dgm:t>
    </dgm:pt>
    <dgm:pt modelId="{EA722765-D173-4368-ACF5-205C15021CE7}">
      <dgm:prSet/>
      <dgm:spPr/>
      <dgm:t>
        <a:bodyPr/>
        <a:lstStyle/>
        <a:p>
          <a:r>
            <a:rPr lang="en-IN"/>
            <a:t>Applicable to many areas</a:t>
          </a:r>
          <a:endParaRPr lang="en-US"/>
        </a:p>
      </dgm:t>
    </dgm:pt>
    <dgm:pt modelId="{5943339B-700E-4C72-8E56-EC298AB03CD4}" type="parTrans" cxnId="{0F5F2889-7C19-461A-9556-A2D5A7FD8455}">
      <dgm:prSet/>
      <dgm:spPr/>
      <dgm:t>
        <a:bodyPr/>
        <a:lstStyle/>
        <a:p>
          <a:endParaRPr lang="en-US"/>
        </a:p>
      </dgm:t>
    </dgm:pt>
    <dgm:pt modelId="{B26F23FE-6F88-4051-BDE3-58FB3384D1A2}" type="sibTrans" cxnId="{0F5F2889-7C19-461A-9556-A2D5A7FD8455}">
      <dgm:prSet/>
      <dgm:spPr/>
      <dgm:t>
        <a:bodyPr/>
        <a:lstStyle/>
        <a:p>
          <a:endParaRPr lang="en-US"/>
        </a:p>
      </dgm:t>
    </dgm:pt>
    <dgm:pt modelId="{FC5F51DF-E32B-AC4D-92AF-5E8A7CF61F6A}" type="pres">
      <dgm:prSet presAssocID="{6B4E462D-A41F-4D47-8128-52A109F6681B}" presName="compositeShape" presStyleCnt="0">
        <dgm:presLayoutVars>
          <dgm:chMax val="7"/>
          <dgm:dir/>
          <dgm:resizeHandles val="exact"/>
        </dgm:presLayoutVars>
      </dgm:prSet>
      <dgm:spPr/>
    </dgm:pt>
    <dgm:pt modelId="{B1DB7796-67C2-9040-8143-4A91B56B06AA}" type="pres">
      <dgm:prSet presAssocID="{6B4E462D-A41F-4D47-8128-52A109F6681B}" presName="wedge1" presStyleLbl="node1" presStyleIdx="0" presStyleCnt="7"/>
      <dgm:spPr/>
    </dgm:pt>
    <dgm:pt modelId="{F45990FD-DCC7-404D-98F3-E7ACBD9AD8FB}" type="pres">
      <dgm:prSet presAssocID="{6B4E462D-A41F-4D47-8128-52A109F6681B}" presName="dummy1a" presStyleCnt="0"/>
      <dgm:spPr/>
    </dgm:pt>
    <dgm:pt modelId="{0BCB17CD-777E-A24B-991D-0D2C00B5C8E1}" type="pres">
      <dgm:prSet presAssocID="{6B4E462D-A41F-4D47-8128-52A109F6681B}" presName="dummy1b" presStyleCnt="0"/>
      <dgm:spPr/>
    </dgm:pt>
    <dgm:pt modelId="{01D5EFD6-1E28-9F48-8B5C-E790D38B8586}" type="pres">
      <dgm:prSet presAssocID="{6B4E462D-A41F-4D47-8128-52A109F6681B}" presName="wedge1Tx" presStyleLbl="node1" presStyleIdx="0" presStyleCnt="7">
        <dgm:presLayoutVars>
          <dgm:chMax val="0"/>
          <dgm:chPref val="0"/>
          <dgm:bulletEnabled val="1"/>
        </dgm:presLayoutVars>
      </dgm:prSet>
      <dgm:spPr/>
    </dgm:pt>
    <dgm:pt modelId="{FD5F3CFA-D58A-DD46-B773-5817D7259823}" type="pres">
      <dgm:prSet presAssocID="{6B4E462D-A41F-4D47-8128-52A109F6681B}" presName="wedge2" presStyleLbl="node1" presStyleIdx="1" presStyleCnt="7"/>
      <dgm:spPr/>
    </dgm:pt>
    <dgm:pt modelId="{F91DED7D-4917-7E47-B704-D77C33522A19}" type="pres">
      <dgm:prSet presAssocID="{6B4E462D-A41F-4D47-8128-52A109F6681B}" presName="dummy2a" presStyleCnt="0"/>
      <dgm:spPr/>
    </dgm:pt>
    <dgm:pt modelId="{E250BCCC-5705-FB46-9162-64E4FADCFC92}" type="pres">
      <dgm:prSet presAssocID="{6B4E462D-A41F-4D47-8128-52A109F6681B}" presName="dummy2b" presStyleCnt="0"/>
      <dgm:spPr/>
    </dgm:pt>
    <dgm:pt modelId="{6696117E-6E89-7A4C-BB7E-061AF62D9B81}" type="pres">
      <dgm:prSet presAssocID="{6B4E462D-A41F-4D47-8128-52A109F6681B}" presName="wedge2Tx" presStyleLbl="node1" presStyleIdx="1" presStyleCnt="7">
        <dgm:presLayoutVars>
          <dgm:chMax val="0"/>
          <dgm:chPref val="0"/>
          <dgm:bulletEnabled val="1"/>
        </dgm:presLayoutVars>
      </dgm:prSet>
      <dgm:spPr/>
    </dgm:pt>
    <dgm:pt modelId="{5A813910-2DA5-3947-A2C2-38B6CAED61AE}" type="pres">
      <dgm:prSet presAssocID="{6B4E462D-A41F-4D47-8128-52A109F6681B}" presName="wedge3" presStyleLbl="node1" presStyleIdx="2" presStyleCnt="7"/>
      <dgm:spPr/>
    </dgm:pt>
    <dgm:pt modelId="{07E78752-E8D1-6944-8BBC-1F83D7FE9D49}" type="pres">
      <dgm:prSet presAssocID="{6B4E462D-A41F-4D47-8128-52A109F6681B}" presName="dummy3a" presStyleCnt="0"/>
      <dgm:spPr/>
    </dgm:pt>
    <dgm:pt modelId="{F513EE25-EA9B-6745-9D7E-FC0F5287B89E}" type="pres">
      <dgm:prSet presAssocID="{6B4E462D-A41F-4D47-8128-52A109F6681B}" presName="dummy3b" presStyleCnt="0"/>
      <dgm:spPr/>
    </dgm:pt>
    <dgm:pt modelId="{D5937EED-B39B-864B-BAD1-D8BD51CBB989}" type="pres">
      <dgm:prSet presAssocID="{6B4E462D-A41F-4D47-8128-52A109F6681B}" presName="wedge3Tx" presStyleLbl="node1" presStyleIdx="2" presStyleCnt="7">
        <dgm:presLayoutVars>
          <dgm:chMax val="0"/>
          <dgm:chPref val="0"/>
          <dgm:bulletEnabled val="1"/>
        </dgm:presLayoutVars>
      </dgm:prSet>
      <dgm:spPr/>
    </dgm:pt>
    <dgm:pt modelId="{B139DD01-98FE-6541-A642-5984CD840E49}" type="pres">
      <dgm:prSet presAssocID="{6B4E462D-A41F-4D47-8128-52A109F6681B}" presName="wedge4" presStyleLbl="node1" presStyleIdx="3" presStyleCnt="7"/>
      <dgm:spPr/>
    </dgm:pt>
    <dgm:pt modelId="{0B057B52-D462-AC4F-AECB-DE24548360FB}" type="pres">
      <dgm:prSet presAssocID="{6B4E462D-A41F-4D47-8128-52A109F6681B}" presName="dummy4a" presStyleCnt="0"/>
      <dgm:spPr/>
    </dgm:pt>
    <dgm:pt modelId="{A5280B42-CB5E-BF47-824B-87C271ABAAB3}" type="pres">
      <dgm:prSet presAssocID="{6B4E462D-A41F-4D47-8128-52A109F6681B}" presName="dummy4b" presStyleCnt="0"/>
      <dgm:spPr/>
    </dgm:pt>
    <dgm:pt modelId="{35971B21-517A-DF4A-A10D-992792A8FFCF}" type="pres">
      <dgm:prSet presAssocID="{6B4E462D-A41F-4D47-8128-52A109F6681B}" presName="wedge4Tx" presStyleLbl="node1" presStyleIdx="3" presStyleCnt="7">
        <dgm:presLayoutVars>
          <dgm:chMax val="0"/>
          <dgm:chPref val="0"/>
          <dgm:bulletEnabled val="1"/>
        </dgm:presLayoutVars>
      </dgm:prSet>
      <dgm:spPr/>
    </dgm:pt>
    <dgm:pt modelId="{A9E3551F-D179-4D41-B533-63FEF84A1BFC}" type="pres">
      <dgm:prSet presAssocID="{6B4E462D-A41F-4D47-8128-52A109F6681B}" presName="wedge5" presStyleLbl="node1" presStyleIdx="4" presStyleCnt="7"/>
      <dgm:spPr/>
    </dgm:pt>
    <dgm:pt modelId="{777F2666-196B-314E-A7F9-6C4846CE486D}" type="pres">
      <dgm:prSet presAssocID="{6B4E462D-A41F-4D47-8128-52A109F6681B}" presName="dummy5a" presStyleCnt="0"/>
      <dgm:spPr/>
    </dgm:pt>
    <dgm:pt modelId="{8F8A1F03-17BD-514B-ADA9-A148E42AFB21}" type="pres">
      <dgm:prSet presAssocID="{6B4E462D-A41F-4D47-8128-52A109F6681B}" presName="dummy5b" presStyleCnt="0"/>
      <dgm:spPr/>
    </dgm:pt>
    <dgm:pt modelId="{57C2DE39-1F53-C340-B89E-1EA76BB04E71}" type="pres">
      <dgm:prSet presAssocID="{6B4E462D-A41F-4D47-8128-52A109F6681B}" presName="wedge5Tx" presStyleLbl="node1" presStyleIdx="4" presStyleCnt="7">
        <dgm:presLayoutVars>
          <dgm:chMax val="0"/>
          <dgm:chPref val="0"/>
          <dgm:bulletEnabled val="1"/>
        </dgm:presLayoutVars>
      </dgm:prSet>
      <dgm:spPr/>
    </dgm:pt>
    <dgm:pt modelId="{F3C2C2A1-917B-6347-A1B3-1BCF0CD12661}" type="pres">
      <dgm:prSet presAssocID="{6B4E462D-A41F-4D47-8128-52A109F6681B}" presName="wedge6" presStyleLbl="node1" presStyleIdx="5" presStyleCnt="7"/>
      <dgm:spPr/>
    </dgm:pt>
    <dgm:pt modelId="{E9CCE9FF-9A21-C14E-B3F9-DB3AD6987C89}" type="pres">
      <dgm:prSet presAssocID="{6B4E462D-A41F-4D47-8128-52A109F6681B}" presName="dummy6a" presStyleCnt="0"/>
      <dgm:spPr/>
    </dgm:pt>
    <dgm:pt modelId="{46648878-5159-1944-B5EB-28C20BD3C0BC}" type="pres">
      <dgm:prSet presAssocID="{6B4E462D-A41F-4D47-8128-52A109F6681B}" presName="dummy6b" presStyleCnt="0"/>
      <dgm:spPr/>
    </dgm:pt>
    <dgm:pt modelId="{4F254BC6-AA31-3946-B994-69E46370CB8E}" type="pres">
      <dgm:prSet presAssocID="{6B4E462D-A41F-4D47-8128-52A109F6681B}" presName="wedge6Tx" presStyleLbl="node1" presStyleIdx="5" presStyleCnt="7">
        <dgm:presLayoutVars>
          <dgm:chMax val="0"/>
          <dgm:chPref val="0"/>
          <dgm:bulletEnabled val="1"/>
        </dgm:presLayoutVars>
      </dgm:prSet>
      <dgm:spPr/>
    </dgm:pt>
    <dgm:pt modelId="{2A192243-85E6-024C-8FAC-5059350874A1}" type="pres">
      <dgm:prSet presAssocID="{6B4E462D-A41F-4D47-8128-52A109F6681B}" presName="wedge7" presStyleLbl="node1" presStyleIdx="6" presStyleCnt="7"/>
      <dgm:spPr/>
    </dgm:pt>
    <dgm:pt modelId="{3CAF4CE6-D607-B245-94AC-DD6CC330B33D}" type="pres">
      <dgm:prSet presAssocID="{6B4E462D-A41F-4D47-8128-52A109F6681B}" presName="dummy7a" presStyleCnt="0"/>
      <dgm:spPr/>
    </dgm:pt>
    <dgm:pt modelId="{4384EC16-D820-2042-BA31-2290179819BA}" type="pres">
      <dgm:prSet presAssocID="{6B4E462D-A41F-4D47-8128-52A109F6681B}" presName="dummy7b" presStyleCnt="0"/>
      <dgm:spPr/>
    </dgm:pt>
    <dgm:pt modelId="{60270AB4-9018-DA4B-A000-6A5051E336E1}" type="pres">
      <dgm:prSet presAssocID="{6B4E462D-A41F-4D47-8128-52A109F6681B}" presName="wedge7Tx" presStyleLbl="node1" presStyleIdx="6" presStyleCnt="7">
        <dgm:presLayoutVars>
          <dgm:chMax val="0"/>
          <dgm:chPref val="0"/>
          <dgm:bulletEnabled val="1"/>
        </dgm:presLayoutVars>
      </dgm:prSet>
      <dgm:spPr/>
    </dgm:pt>
    <dgm:pt modelId="{B79ED1B5-AC05-8B41-9A76-C40E218AF7E3}" type="pres">
      <dgm:prSet presAssocID="{1704DCA3-422D-4AA2-B821-3D89DB27E881}" presName="arrowWedge1" presStyleLbl="fgSibTrans2D1" presStyleIdx="0" presStyleCnt="7"/>
      <dgm:spPr/>
    </dgm:pt>
    <dgm:pt modelId="{18764186-A74C-6648-A785-02A1277C3DE3}" type="pres">
      <dgm:prSet presAssocID="{6AFFB9A8-03FF-4AEB-8ED4-91E1DF98161B}" presName="arrowWedge2" presStyleLbl="fgSibTrans2D1" presStyleIdx="1" presStyleCnt="7"/>
      <dgm:spPr/>
    </dgm:pt>
    <dgm:pt modelId="{E93641B7-3DC7-B64A-B4C1-A098CADE3EBC}" type="pres">
      <dgm:prSet presAssocID="{D8A13F68-4BA9-4C7B-8FD2-0D158747E9EB}" presName="arrowWedge3" presStyleLbl="fgSibTrans2D1" presStyleIdx="2" presStyleCnt="7"/>
      <dgm:spPr/>
    </dgm:pt>
    <dgm:pt modelId="{DCD0DC99-6D46-C24D-8338-AC82B5D6458B}" type="pres">
      <dgm:prSet presAssocID="{9048942B-36AA-46DE-8E57-09ADC138D940}" presName="arrowWedge4" presStyleLbl="fgSibTrans2D1" presStyleIdx="3" presStyleCnt="7"/>
      <dgm:spPr/>
    </dgm:pt>
    <dgm:pt modelId="{33B66A47-B3F9-4642-8ED4-FF2AC45B60AA}" type="pres">
      <dgm:prSet presAssocID="{7EFD7A4E-5C21-4BFC-BB11-AAC3B062CD42}" presName="arrowWedge5" presStyleLbl="fgSibTrans2D1" presStyleIdx="4" presStyleCnt="7"/>
      <dgm:spPr/>
    </dgm:pt>
    <dgm:pt modelId="{2DC73B5E-C375-7C49-849B-5A6D0CECC1AD}" type="pres">
      <dgm:prSet presAssocID="{86C75A34-4DE0-492F-96C4-5E476BB0EBD6}" presName="arrowWedge6" presStyleLbl="fgSibTrans2D1" presStyleIdx="5" presStyleCnt="7"/>
      <dgm:spPr/>
    </dgm:pt>
    <dgm:pt modelId="{AE0308F7-ACB3-5347-BDAE-7F330150794F}" type="pres">
      <dgm:prSet presAssocID="{B26F23FE-6F88-4051-BDE3-58FB3384D1A2}" presName="arrowWedge7" presStyleLbl="fgSibTrans2D1" presStyleIdx="6" presStyleCnt="7"/>
      <dgm:spPr/>
    </dgm:pt>
  </dgm:ptLst>
  <dgm:cxnLst>
    <dgm:cxn modelId="{5ACBFA0D-FB7C-5544-9B9F-998B8BAA2309}" type="presOf" srcId="{13A332BF-05E0-4389-8266-BFAB31D9D147}" destId="{D5937EED-B39B-864B-BAD1-D8BD51CBB989}" srcOrd="1" destOrd="0" presId="urn:microsoft.com/office/officeart/2005/8/layout/cycle8"/>
    <dgm:cxn modelId="{A480A513-B8BA-5445-A2BB-472D84446779}" type="presOf" srcId="{EA722765-D173-4368-ACF5-205C15021CE7}" destId="{2A192243-85E6-024C-8FAC-5059350874A1}" srcOrd="0" destOrd="0" presId="urn:microsoft.com/office/officeart/2005/8/layout/cycle8"/>
    <dgm:cxn modelId="{799E3A16-F269-4EAD-B3A9-F3574415E0E9}" srcId="{6B4E462D-A41F-4D47-8128-52A109F6681B}" destId="{13A332BF-05E0-4389-8266-BFAB31D9D147}" srcOrd="2" destOrd="0" parTransId="{20429724-45A4-42EB-8266-CEBDAEC5A059}" sibTransId="{D8A13F68-4BA9-4C7B-8FD2-0D158747E9EB}"/>
    <dgm:cxn modelId="{8BCE3725-CDB7-3C4B-9E2F-10FB8A48AB43}" type="presOf" srcId="{D915CFB2-40D0-4EB9-A807-DBF67195D31F}" destId="{6696117E-6E89-7A4C-BB7E-061AF62D9B81}" srcOrd="1" destOrd="0" presId="urn:microsoft.com/office/officeart/2005/8/layout/cycle8"/>
    <dgm:cxn modelId="{4C120D28-4652-4B18-A62C-14479B809078}" srcId="{6B4E462D-A41F-4D47-8128-52A109F6681B}" destId="{142C8DDF-79B6-494E-9347-697AA0D37564}" srcOrd="4" destOrd="0" parTransId="{05B0F4D7-6576-4526-8CAB-A39E3C4C7EB8}" sibTransId="{7EFD7A4E-5C21-4BFC-BB11-AAC3B062CD42}"/>
    <dgm:cxn modelId="{30609A2D-E03C-3847-A591-66961ACD639E}" type="presOf" srcId="{3E6A1EB3-3D6E-42E0-BFE7-B24E47759B6E}" destId="{4F254BC6-AA31-3946-B994-69E46370CB8E}" srcOrd="1" destOrd="0" presId="urn:microsoft.com/office/officeart/2005/8/layout/cycle8"/>
    <dgm:cxn modelId="{2A948536-3878-9542-B13F-E53DD00ABCEB}" type="presOf" srcId="{180E1709-7317-4A86-B0D4-9F705B991C62}" destId="{01D5EFD6-1E28-9F48-8B5C-E790D38B8586}" srcOrd="1" destOrd="0" presId="urn:microsoft.com/office/officeart/2005/8/layout/cycle8"/>
    <dgm:cxn modelId="{910B5A55-35E1-4AFB-A00D-39177528BCE2}" srcId="{6B4E462D-A41F-4D47-8128-52A109F6681B}" destId="{D915CFB2-40D0-4EB9-A807-DBF67195D31F}" srcOrd="1" destOrd="0" parTransId="{CA7A8054-BF47-499C-93A2-8717C05194D3}" sibTransId="{6AFFB9A8-03FF-4AEB-8ED4-91E1DF98161B}"/>
    <dgm:cxn modelId="{636F6A5B-45FC-B14F-906C-D5110C96F808}" type="presOf" srcId="{D915CFB2-40D0-4EB9-A807-DBF67195D31F}" destId="{FD5F3CFA-D58A-DD46-B773-5817D7259823}" srcOrd="0" destOrd="0" presId="urn:microsoft.com/office/officeart/2005/8/layout/cycle8"/>
    <dgm:cxn modelId="{01AFDA66-334E-457A-ABF0-C1ACA5DF1E72}" srcId="{6B4E462D-A41F-4D47-8128-52A109F6681B}" destId="{3E6A1EB3-3D6E-42E0-BFE7-B24E47759B6E}" srcOrd="5" destOrd="0" parTransId="{D6F0B1AA-E0EC-4400-8C82-E9193AD348C9}" sibTransId="{86C75A34-4DE0-492F-96C4-5E476BB0EBD6}"/>
    <dgm:cxn modelId="{C10EB271-2F25-AE4C-BD82-69A0E56E484F}" type="presOf" srcId="{142C8DDF-79B6-494E-9347-697AA0D37564}" destId="{57C2DE39-1F53-C340-B89E-1EA76BB04E71}" srcOrd="1" destOrd="0" presId="urn:microsoft.com/office/officeart/2005/8/layout/cycle8"/>
    <dgm:cxn modelId="{0F5F2889-7C19-461A-9556-A2D5A7FD8455}" srcId="{6B4E462D-A41F-4D47-8128-52A109F6681B}" destId="{EA722765-D173-4368-ACF5-205C15021CE7}" srcOrd="6" destOrd="0" parTransId="{5943339B-700E-4C72-8E56-EC298AB03CD4}" sibTransId="{B26F23FE-6F88-4051-BDE3-58FB3384D1A2}"/>
    <dgm:cxn modelId="{FBC0409C-0F86-304A-B779-2B57C549B6C7}" type="presOf" srcId="{414967FD-98A0-4B0C-BCE7-DF7336ACF0F2}" destId="{B139DD01-98FE-6541-A642-5984CD840E49}" srcOrd="0" destOrd="0" presId="urn:microsoft.com/office/officeart/2005/8/layout/cycle8"/>
    <dgm:cxn modelId="{AF709A9C-5CAB-E243-9547-35B6DC433873}" type="presOf" srcId="{180E1709-7317-4A86-B0D4-9F705B991C62}" destId="{B1DB7796-67C2-9040-8143-4A91B56B06AA}" srcOrd="0" destOrd="0" presId="urn:microsoft.com/office/officeart/2005/8/layout/cycle8"/>
    <dgm:cxn modelId="{5D36E1A5-B572-2C46-A86B-495958F253B7}" type="presOf" srcId="{142C8DDF-79B6-494E-9347-697AA0D37564}" destId="{A9E3551F-D179-4D41-B533-63FEF84A1BFC}" srcOrd="0" destOrd="0" presId="urn:microsoft.com/office/officeart/2005/8/layout/cycle8"/>
    <dgm:cxn modelId="{ED45FCAC-6BF2-8C4B-94D2-976764608F8C}" type="presOf" srcId="{414967FD-98A0-4B0C-BCE7-DF7336ACF0F2}" destId="{35971B21-517A-DF4A-A10D-992792A8FFCF}" srcOrd="1" destOrd="0" presId="urn:microsoft.com/office/officeart/2005/8/layout/cycle8"/>
    <dgm:cxn modelId="{6FDBB3BB-89D7-BF4E-B881-AE00510D4BBA}" type="presOf" srcId="{6B4E462D-A41F-4D47-8128-52A109F6681B}" destId="{FC5F51DF-E32B-AC4D-92AF-5E8A7CF61F6A}" srcOrd="0" destOrd="0" presId="urn:microsoft.com/office/officeart/2005/8/layout/cycle8"/>
    <dgm:cxn modelId="{740C5DC4-E41E-004A-A808-896F96D91201}" type="presOf" srcId="{3E6A1EB3-3D6E-42E0-BFE7-B24E47759B6E}" destId="{F3C2C2A1-917B-6347-A1B3-1BCF0CD12661}" srcOrd="0" destOrd="0" presId="urn:microsoft.com/office/officeart/2005/8/layout/cycle8"/>
    <dgm:cxn modelId="{2FB328E1-CCBE-4312-AF46-52D9E393C049}" srcId="{6B4E462D-A41F-4D47-8128-52A109F6681B}" destId="{414967FD-98A0-4B0C-BCE7-DF7336ACF0F2}" srcOrd="3" destOrd="0" parTransId="{1CCE355B-AD36-4A16-8148-D446F34CDD99}" sibTransId="{9048942B-36AA-46DE-8E57-09ADC138D940}"/>
    <dgm:cxn modelId="{86F247FB-EF75-4C97-8CC1-AF5C697567B7}" srcId="{6B4E462D-A41F-4D47-8128-52A109F6681B}" destId="{180E1709-7317-4A86-B0D4-9F705B991C62}" srcOrd="0" destOrd="0" parTransId="{F22DA49B-5A55-4A54-9B90-8484554D2CCD}" sibTransId="{1704DCA3-422D-4AA2-B821-3D89DB27E881}"/>
    <dgm:cxn modelId="{6652D2FB-42C4-C346-B66D-EDFD8F706FF9}" type="presOf" srcId="{13A332BF-05E0-4389-8266-BFAB31D9D147}" destId="{5A813910-2DA5-3947-A2C2-38B6CAED61AE}" srcOrd="0" destOrd="0" presId="urn:microsoft.com/office/officeart/2005/8/layout/cycle8"/>
    <dgm:cxn modelId="{50B099FE-161E-8E4F-8829-8CCD85D22FFC}" type="presOf" srcId="{EA722765-D173-4368-ACF5-205C15021CE7}" destId="{60270AB4-9018-DA4B-A000-6A5051E336E1}" srcOrd="1" destOrd="0" presId="urn:microsoft.com/office/officeart/2005/8/layout/cycle8"/>
    <dgm:cxn modelId="{0712ABED-75EB-7B4B-AFD4-C94DAC6764F1}" type="presParOf" srcId="{FC5F51DF-E32B-AC4D-92AF-5E8A7CF61F6A}" destId="{B1DB7796-67C2-9040-8143-4A91B56B06AA}" srcOrd="0" destOrd="0" presId="urn:microsoft.com/office/officeart/2005/8/layout/cycle8"/>
    <dgm:cxn modelId="{80812826-C39E-3240-B935-FAE174C4EB1C}" type="presParOf" srcId="{FC5F51DF-E32B-AC4D-92AF-5E8A7CF61F6A}" destId="{F45990FD-DCC7-404D-98F3-E7ACBD9AD8FB}" srcOrd="1" destOrd="0" presId="urn:microsoft.com/office/officeart/2005/8/layout/cycle8"/>
    <dgm:cxn modelId="{C21B9B55-89BD-9B41-9C83-A507A6B91156}" type="presParOf" srcId="{FC5F51DF-E32B-AC4D-92AF-5E8A7CF61F6A}" destId="{0BCB17CD-777E-A24B-991D-0D2C00B5C8E1}" srcOrd="2" destOrd="0" presId="urn:microsoft.com/office/officeart/2005/8/layout/cycle8"/>
    <dgm:cxn modelId="{F2BF7473-B18D-C94C-8B68-5276D8E52195}" type="presParOf" srcId="{FC5F51DF-E32B-AC4D-92AF-5E8A7CF61F6A}" destId="{01D5EFD6-1E28-9F48-8B5C-E790D38B8586}" srcOrd="3" destOrd="0" presId="urn:microsoft.com/office/officeart/2005/8/layout/cycle8"/>
    <dgm:cxn modelId="{63636FB5-032E-0745-AE2E-4C344E9BF0A7}" type="presParOf" srcId="{FC5F51DF-E32B-AC4D-92AF-5E8A7CF61F6A}" destId="{FD5F3CFA-D58A-DD46-B773-5817D7259823}" srcOrd="4" destOrd="0" presId="urn:microsoft.com/office/officeart/2005/8/layout/cycle8"/>
    <dgm:cxn modelId="{04A027EA-7F8F-8A40-88F8-B9413A8BBB27}" type="presParOf" srcId="{FC5F51DF-E32B-AC4D-92AF-5E8A7CF61F6A}" destId="{F91DED7D-4917-7E47-B704-D77C33522A19}" srcOrd="5" destOrd="0" presId="urn:microsoft.com/office/officeart/2005/8/layout/cycle8"/>
    <dgm:cxn modelId="{96510644-68C7-AA4A-8A04-F2EB081DBF39}" type="presParOf" srcId="{FC5F51DF-E32B-AC4D-92AF-5E8A7CF61F6A}" destId="{E250BCCC-5705-FB46-9162-64E4FADCFC92}" srcOrd="6" destOrd="0" presId="urn:microsoft.com/office/officeart/2005/8/layout/cycle8"/>
    <dgm:cxn modelId="{3C1B201E-2919-6943-934D-F7727FA365CA}" type="presParOf" srcId="{FC5F51DF-E32B-AC4D-92AF-5E8A7CF61F6A}" destId="{6696117E-6E89-7A4C-BB7E-061AF62D9B81}" srcOrd="7" destOrd="0" presId="urn:microsoft.com/office/officeart/2005/8/layout/cycle8"/>
    <dgm:cxn modelId="{B1B42591-A0E5-244B-BC27-72D57993DCAD}" type="presParOf" srcId="{FC5F51DF-E32B-AC4D-92AF-5E8A7CF61F6A}" destId="{5A813910-2DA5-3947-A2C2-38B6CAED61AE}" srcOrd="8" destOrd="0" presId="urn:microsoft.com/office/officeart/2005/8/layout/cycle8"/>
    <dgm:cxn modelId="{F4C14121-24FF-B247-A208-1BE0865FF07A}" type="presParOf" srcId="{FC5F51DF-E32B-AC4D-92AF-5E8A7CF61F6A}" destId="{07E78752-E8D1-6944-8BBC-1F83D7FE9D49}" srcOrd="9" destOrd="0" presId="urn:microsoft.com/office/officeart/2005/8/layout/cycle8"/>
    <dgm:cxn modelId="{5A778C01-81E0-0A4E-A57A-F553BF016CD2}" type="presParOf" srcId="{FC5F51DF-E32B-AC4D-92AF-5E8A7CF61F6A}" destId="{F513EE25-EA9B-6745-9D7E-FC0F5287B89E}" srcOrd="10" destOrd="0" presId="urn:microsoft.com/office/officeart/2005/8/layout/cycle8"/>
    <dgm:cxn modelId="{646B943B-04DE-BD45-8B3D-3404E80BF063}" type="presParOf" srcId="{FC5F51DF-E32B-AC4D-92AF-5E8A7CF61F6A}" destId="{D5937EED-B39B-864B-BAD1-D8BD51CBB989}" srcOrd="11" destOrd="0" presId="urn:microsoft.com/office/officeart/2005/8/layout/cycle8"/>
    <dgm:cxn modelId="{089373A0-CEB1-BE45-8772-6039F92D897D}" type="presParOf" srcId="{FC5F51DF-E32B-AC4D-92AF-5E8A7CF61F6A}" destId="{B139DD01-98FE-6541-A642-5984CD840E49}" srcOrd="12" destOrd="0" presId="urn:microsoft.com/office/officeart/2005/8/layout/cycle8"/>
    <dgm:cxn modelId="{1402CEDF-C7CB-D543-ADD5-FE87E797BB47}" type="presParOf" srcId="{FC5F51DF-E32B-AC4D-92AF-5E8A7CF61F6A}" destId="{0B057B52-D462-AC4F-AECB-DE24548360FB}" srcOrd="13" destOrd="0" presId="urn:microsoft.com/office/officeart/2005/8/layout/cycle8"/>
    <dgm:cxn modelId="{3032D30F-65CB-5344-809D-C18F5B635E3D}" type="presParOf" srcId="{FC5F51DF-E32B-AC4D-92AF-5E8A7CF61F6A}" destId="{A5280B42-CB5E-BF47-824B-87C271ABAAB3}" srcOrd="14" destOrd="0" presId="urn:microsoft.com/office/officeart/2005/8/layout/cycle8"/>
    <dgm:cxn modelId="{709100C6-579B-9A45-AA0C-70B536655706}" type="presParOf" srcId="{FC5F51DF-E32B-AC4D-92AF-5E8A7CF61F6A}" destId="{35971B21-517A-DF4A-A10D-992792A8FFCF}" srcOrd="15" destOrd="0" presId="urn:microsoft.com/office/officeart/2005/8/layout/cycle8"/>
    <dgm:cxn modelId="{A06C2DB6-A3A3-614E-A82B-8211A2FB867B}" type="presParOf" srcId="{FC5F51DF-E32B-AC4D-92AF-5E8A7CF61F6A}" destId="{A9E3551F-D179-4D41-B533-63FEF84A1BFC}" srcOrd="16" destOrd="0" presId="urn:microsoft.com/office/officeart/2005/8/layout/cycle8"/>
    <dgm:cxn modelId="{0441BD9B-1F14-D542-B197-D41B6AC03B67}" type="presParOf" srcId="{FC5F51DF-E32B-AC4D-92AF-5E8A7CF61F6A}" destId="{777F2666-196B-314E-A7F9-6C4846CE486D}" srcOrd="17" destOrd="0" presId="urn:microsoft.com/office/officeart/2005/8/layout/cycle8"/>
    <dgm:cxn modelId="{392FC3D8-B92B-BC4E-9829-BD2515FE69BC}" type="presParOf" srcId="{FC5F51DF-E32B-AC4D-92AF-5E8A7CF61F6A}" destId="{8F8A1F03-17BD-514B-ADA9-A148E42AFB21}" srcOrd="18" destOrd="0" presId="urn:microsoft.com/office/officeart/2005/8/layout/cycle8"/>
    <dgm:cxn modelId="{EE763965-E30F-9347-8F52-70C8D9ABBFA7}" type="presParOf" srcId="{FC5F51DF-E32B-AC4D-92AF-5E8A7CF61F6A}" destId="{57C2DE39-1F53-C340-B89E-1EA76BB04E71}" srcOrd="19" destOrd="0" presId="urn:microsoft.com/office/officeart/2005/8/layout/cycle8"/>
    <dgm:cxn modelId="{CFBC78C7-3865-C744-9377-FAEB6FC49D29}" type="presParOf" srcId="{FC5F51DF-E32B-AC4D-92AF-5E8A7CF61F6A}" destId="{F3C2C2A1-917B-6347-A1B3-1BCF0CD12661}" srcOrd="20" destOrd="0" presId="urn:microsoft.com/office/officeart/2005/8/layout/cycle8"/>
    <dgm:cxn modelId="{5A39F8F7-4D0C-904A-A4CE-E07986F495C0}" type="presParOf" srcId="{FC5F51DF-E32B-AC4D-92AF-5E8A7CF61F6A}" destId="{E9CCE9FF-9A21-C14E-B3F9-DB3AD6987C89}" srcOrd="21" destOrd="0" presId="urn:microsoft.com/office/officeart/2005/8/layout/cycle8"/>
    <dgm:cxn modelId="{460F97B7-0060-4B45-B873-ED3C19FBC6F4}" type="presParOf" srcId="{FC5F51DF-E32B-AC4D-92AF-5E8A7CF61F6A}" destId="{46648878-5159-1944-B5EB-28C20BD3C0BC}" srcOrd="22" destOrd="0" presId="urn:microsoft.com/office/officeart/2005/8/layout/cycle8"/>
    <dgm:cxn modelId="{95317FF6-4761-DC4E-A6D8-7D825DDB6649}" type="presParOf" srcId="{FC5F51DF-E32B-AC4D-92AF-5E8A7CF61F6A}" destId="{4F254BC6-AA31-3946-B994-69E46370CB8E}" srcOrd="23" destOrd="0" presId="urn:microsoft.com/office/officeart/2005/8/layout/cycle8"/>
    <dgm:cxn modelId="{B2408165-4196-3B4D-8234-7733391245B8}" type="presParOf" srcId="{FC5F51DF-E32B-AC4D-92AF-5E8A7CF61F6A}" destId="{2A192243-85E6-024C-8FAC-5059350874A1}" srcOrd="24" destOrd="0" presId="urn:microsoft.com/office/officeart/2005/8/layout/cycle8"/>
    <dgm:cxn modelId="{A926CDFC-30AA-C540-BE5E-70E1549BCF4B}" type="presParOf" srcId="{FC5F51DF-E32B-AC4D-92AF-5E8A7CF61F6A}" destId="{3CAF4CE6-D607-B245-94AC-DD6CC330B33D}" srcOrd="25" destOrd="0" presId="urn:microsoft.com/office/officeart/2005/8/layout/cycle8"/>
    <dgm:cxn modelId="{F4DACAD8-E307-F747-8A68-221D29A12E89}" type="presParOf" srcId="{FC5F51DF-E32B-AC4D-92AF-5E8A7CF61F6A}" destId="{4384EC16-D820-2042-BA31-2290179819BA}" srcOrd="26" destOrd="0" presId="urn:microsoft.com/office/officeart/2005/8/layout/cycle8"/>
    <dgm:cxn modelId="{421C3DFD-502B-A54D-AD73-EF70F2465EA8}" type="presParOf" srcId="{FC5F51DF-E32B-AC4D-92AF-5E8A7CF61F6A}" destId="{60270AB4-9018-DA4B-A000-6A5051E336E1}" srcOrd="27" destOrd="0" presId="urn:microsoft.com/office/officeart/2005/8/layout/cycle8"/>
    <dgm:cxn modelId="{CCAFAD39-DFE2-1E45-BAAE-5B3E66D10A24}" type="presParOf" srcId="{FC5F51DF-E32B-AC4D-92AF-5E8A7CF61F6A}" destId="{B79ED1B5-AC05-8B41-9A76-C40E218AF7E3}" srcOrd="28" destOrd="0" presId="urn:microsoft.com/office/officeart/2005/8/layout/cycle8"/>
    <dgm:cxn modelId="{9B5CA6A2-E05A-E645-83DC-E471E9AC33A5}" type="presParOf" srcId="{FC5F51DF-E32B-AC4D-92AF-5E8A7CF61F6A}" destId="{18764186-A74C-6648-A785-02A1277C3DE3}" srcOrd="29" destOrd="0" presId="urn:microsoft.com/office/officeart/2005/8/layout/cycle8"/>
    <dgm:cxn modelId="{D9534E51-3A88-6A40-9C82-E67C54A8B542}" type="presParOf" srcId="{FC5F51DF-E32B-AC4D-92AF-5E8A7CF61F6A}" destId="{E93641B7-3DC7-B64A-B4C1-A098CADE3EBC}" srcOrd="30" destOrd="0" presId="urn:microsoft.com/office/officeart/2005/8/layout/cycle8"/>
    <dgm:cxn modelId="{4C2092E3-C16E-FA46-9345-6F079D4767A1}" type="presParOf" srcId="{FC5F51DF-E32B-AC4D-92AF-5E8A7CF61F6A}" destId="{DCD0DC99-6D46-C24D-8338-AC82B5D6458B}" srcOrd="31" destOrd="0" presId="urn:microsoft.com/office/officeart/2005/8/layout/cycle8"/>
    <dgm:cxn modelId="{F2ADA1A6-BF31-BB41-816A-0C7C29D2E3AE}" type="presParOf" srcId="{FC5F51DF-E32B-AC4D-92AF-5E8A7CF61F6A}" destId="{33B66A47-B3F9-4642-8ED4-FF2AC45B60AA}" srcOrd="32" destOrd="0" presId="urn:microsoft.com/office/officeart/2005/8/layout/cycle8"/>
    <dgm:cxn modelId="{A8016DF6-B201-4949-BB8F-F9EB53ADAD02}" type="presParOf" srcId="{FC5F51DF-E32B-AC4D-92AF-5E8A7CF61F6A}" destId="{2DC73B5E-C375-7C49-849B-5A6D0CECC1AD}" srcOrd="33" destOrd="0" presId="urn:microsoft.com/office/officeart/2005/8/layout/cycle8"/>
    <dgm:cxn modelId="{D4E8FF77-B6E1-654F-A042-64D7E52BE35F}" type="presParOf" srcId="{FC5F51DF-E32B-AC4D-92AF-5E8A7CF61F6A}" destId="{AE0308F7-ACB3-5347-BDAE-7F330150794F}"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1B4BC-2D5B-C44E-854A-1B182936CB3C}">
      <dsp:nvSpPr>
        <dsp:cNvPr id="0" name=""/>
        <dsp:cNvSpPr/>
      </dsp:nvSpPr>
      <dsp:spPr>
        <a:xfrm>
          <a:off x="3698" y="565334"/>
          <a:ext cx="2002408" cy="12014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Raspberry Pi</a:t>
          </a:r>
        </a:p>
      </dsp:txBody>
      <dsp:txXfrm>
        <a:off x="3698" y="565334"/>
        <a:ext cx="2002408" cy="1201444"/>
      </dsp:txXfrm>
    </dsp:sp>
    <dsp:sp modelId="{D209BC0D-C40C-454C-8956-5A7D406F2F43}">
      <dsp:nvSpPr>
        <dsp:cNvPr id="0" name=""/>
        <dsp:cNvSpPr/>
      </dsp:nvSpPr>
      <dsp:spPr>
        <a:xfrm>
          <a:off x="2206347" y="565334"/>
          <a:ext cx="2002408" cy="120144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Raspberry Pi Camera Module</a:t>
          </a:r>
        </a:p>
      </dsp:txBody>
      <dsp:txXfrm>
        <a:off x="2206347" y="565334"/>
        <a:ext cx="2002408" cy="1201444"/>
      </dsp:txXfrm>
    </dsp:sp>
    <dsp:sp modelId="{D87724BC-BD5B-3B4B-BA0C-AE23549E6DAA}">
      <dsp:nvSpPr>
        <dsp:cNvPr id="0" name=""/>
        <dsp:cNvSpPr/>
      </dsp:nvSpPr>
      <dsp:spPr>
        <a:xfrm>
          <a:off x="4408995" y="565334"/>
          <a:ext cx="2002408" cy="120144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Memory SD Card</a:t>
          </a:r>
        </a:p>
      </dsp:txBody>
      <dsp:txXfrm>
        <a:off x="4408995" y="565334"/>
        <a:ext cx="2002408" cy="1201444"/>
      </dsp:txXfrm>
    </dsp:sp>
    <dsp:sp modelId="{053B0960-9BC2-F343-8ACA-CF2C71F02C6F}">
      <dsp:nvSpPr>
        <dsp:cNvPr id="0" name=""/>
        <dsp:cNvSpPr/>
      </dsp:nvSpPr>
      <dsp:spPr>
        <a:xfrm>
          <a:off x="6611644" y="565334"/>
          <a:ext cx="2002408" cy="12014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PIR Sensor/Ultrasonic Senser</a:t>
          </a:r>
        </a:p>
      </dsp:txBody>
      <dsp:txXfrm>
        <a:off x="6611644" y="565334"/>
        <a:ext cx="2002408" cy="1201444"/>
      </dsp:txXfrm>
    </dsp:sp>
    <dsp:sp modelId="{3EFBB94A-7F82-024E-833E-2464951C9E87}">
      <dsp:nvSpPr>
        <dsp:cNvPr id="0" name=""/>
        <dsp:cNvSpPr/>
      </dsp:nvSpPr>
      <dsp:spPr>
        <a:xfrm>
          <a:off x="8814293" y="565334"/>
          <a:ext cx="2002408" cy="12014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Speaker</a:t>
          </a:r>
        </a:p>
      </dsp:txBody>
      <dsp:txXfrm>
        <a:off x="8814293" y="565334"/>
        <a:ext cx="2002408" cy="1201444"/>
      </dsp:txXfrm>
    </dsp:sp>
    <dsp:sp modelId="{6A9E8F34-67B3-FB4D-B6A4-9E7C2C9528B4}">
      <dsp:nvSpPr>
        <dsp:cNvPr id="0" name=""/>
        <dsp:cNvSpPr/>
      </dsp:nvSpPr>
      <dsp:spPr>
        <a:xfrm>
          <a:off x="3698" y="1967019"/>
          <a:ext cx="2002408" cy="12014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Raspberry Pi Camera Connector</a:t>
          </a:r>
        </a:p>
      </dsp:txBody>
      <dsp:txXfrm>
        <a:off x="3698" y="1967019"/>
        <a:ext cx="2002408" cy="1201444"/>
      </dsp:txXfrm>
    </dsp:sp>
    <dsp:sp modelId="{7D73DD41-BCD6-9A44-BDB4-8F77CDF5DAD1}">
      <dsp:nvSpPr>
        <dsp:cNvPr id="0" name=""/>
        <dsp:cNvSpPr/>
      </dsp:nvSpPr>
      <dsp:spPr>
        <a:xfrm>
          <a:off x="2206347" y="1967019"/>
          <a:ext cx="2002408" cy="120144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5V Power Adapter, Connector</a:t>
          </a:r>
        </a:p>
      </dsp:txBody>
      <dsp:txXfrm>
        <a:off x="2206347" y="1967019"/>
        <a:ext cx="2002408" cy="1201444"/>
      </dsp:txXfrm>
    </dsp:sp>
    <dsp:sp modelId="{6F4ABE2D-2908-744F-9C7F-654CA6CB4681}">
      <dsp:nvSpPr>
        <dsp:cNvPr id="0" name=""/>
        <dsp:cNvSpPr/>
      </dsp:nvSpPr>
      <dsp:spPr>
        <a:xfrm>
          <a:off x="4408995" y="1967019"/>
          <a:ext cx="2002408" cy="120144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LED’s</a:t>
          </a:r>
        </a:p>
      </dsp:txBody>
      <dsp:txXfrm>
        <a:off x="4408995" y="1967019"/>
        <a:ext cx="2002408" cy="1201444"/>
      </dsp:txXfrm>
    </dsp:sp>
    <dsp:sp modelId="{CA985068-E147-F141-A73F-D2AC74957A2D}">
      <dsp:nvSpPr>
        <dsp:cNvPr id="0" name=""/>
        <dsp:cNvSpPr/>
      </dsp:nvSpPr>
      <dsp:spPr>
        <a:xfrm>
          <a:off x="6611644" y="1967019"/>
          <a:ext cx="2002408" cy="12014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Buzzers</a:t>
          </a:r>
        </a:p>
      </dsp:txBody>
      <dsp:txXfrm>
        <a:off x="6611644" y="1967019"/>
        <a:ext cx="2002408" cy="1201444"/>
      </dsp:txXfrm>
    </dsp:sp>
    <dsp:sp modelId="{85814A23-45A4-0640-80F3-81601E55A3B8}">
      <dsp:nvSpPr>
        <dsp:cNvPr id="0" name=""/>
        <dsp:cNvSpPr/>
      </dsp:nvSpPr>
      <dsp:spPr>
        <a:xfrm>
          <a:off x="8814293" y="1967019"/>
          <a:ext cx="2002408" cy="12014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Flame sensor</a:t>
          </a:r>
        </a:p>
      </dsp:txBody>
      <dsp:txXfrm>
        <a:off x="8814293" y="1967019"/>
        <a:ext cx="2002408" cy="1201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D69FC-B55E-1645-BC2D-AD006064DDAD}">
      <dsp:nvSpPr>
        <dsp:cNvPr id="0" name=""/>
        <dsp:cNvSpPr/>
      </dsp:nvSpPr>
      <dsp:spPr>
        <a:xfrm>
          <a:off x="0" y="440664"/>
          <a:ext cx="7156704" cy="9547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Very small space required as compared to existing available surveillance systems in the market.</a:t>
          </a:r>
        </a:p>
      </dsp:txBody>
      <dsp:txXfrm>
        <a:off x="46606" y="487270"/>
        <a:ext cx="7063492" cy="861507"/>
      </dsp:txXfrm>
    </dsp:sp>
    <dsp:sp modelId="{D1005F63-7E28-4444-AA01-C2396C158B00}">
      <dsp:nvSpPr>
        <dsp:cNvPr id="0" name=""/>
        <dsp:cNvSpPr/>
      </dsp:nvSpPr>
      <dsp:spPr>
        <a:xfrm>
          <a:off x="0" y="1464504"/>
          <a:ext cx="7156704" cy="954719"/>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Cost-efficient compared to available surveillance systems.</a:t>
          </a:r>
        </a:p>
      </dsp:txBody>
      <dsp:txXfrm>
        <a:off x="46606" y="1511110"/>
        <a:ext cx="7063492" cy="861507"/>
      </dsp:txXfrm>
    </dsp:sp>
    <dsp:sp modelId="{44DA3381-B8C6-DE42-96AE-6607081FC21D}">
      <dsp:nvSpPr>
        <dsp:cNvPr id="0" name=""/>
        <dsp:cNvSpPr/>
      </dsp:nvSpPr>
      <dsp:spPr>
        <a:xfrm>
          <a:off x="0" y="2488344"/>
          <a:ext cx="7156704" cy="95471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Wireless transmission, hence there is minimal data loss and time delay.</a:t>
          </a:r>
        </a:p>
      </dsp:txBody>
      <dsp:txXfrm>
        <a:off x="46606" y="2534950"/>
        <a:ext cx="7063492" cy="861507"/>
      </dsp:txXfrm>
    </dsp:sp>
    <dsp:sp modelId="{E70FB833-ADC2-1346-9B8A-D8C14245E7C7}">
      <dsp:nvSpPr>
        <dsp:cNvPr id="0" name=""/>
        <dsp:cNvSpPr/>
      </dsp:nvSpPr>
      <dsp:spPr>
        <a:xfrm>
          <a:off x="0" y="3512184"/>
          <a:ext cx="7156704" cy="954719"/>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Quick, Easy and inexpensive installation.</a:t>
          </a:r>
        </a:p>
      </dsp:txBody>
      <dsp:txXfrm>
        <a:off x="46606" y="3558790"/>
        <a:ext cx="7063492" cy="861507"/>
      </dsp:txXfrm>
    </dsp:sp>
    <dsp:sp modelId="{C2BF8434-51FA-194F-9260-09EFBC27AFF2}">
      <dsp:nvSpPr>
        <dsp:cNvPr id="0" name=""/>
        <dsp:cNvSpPr/>
      </dsp:nvSpPr>
      <dsp:spPr>
        <a:xfrm>
          <a:off x="0" y="4536024"/>
          <a:ext cx="7156704" cy="9547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There is no requirement of a surveillance room or center, one can observe it from anywhere at any time.</a:t>
          </a:r>
        </a:p>
      </dsp:txBody>
      <dsp:txXfrm>
        <a:off x="46606" y="4582630"/>
        <a:ext cx="7063492" cy="8615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B7796-67C2-9040-8143-4A91B56B06AA}">
      <dsp:nvSpPr>
        <dsp:cNvPr id="0" name=""/>
        <dsp:cNvSpPr/>
      </dsp:nvSpPr>
      <dsp:spPr>
        <a:xfrm>
          <a:off x="1704008" y="435071"/>
          <a:ext cx="5991148" cy="5991148"/>
        </a:xfrm>
        <a:prstGeom prst="pie">
          <a:avLst>
            <a:gd name="adj1" fmla="val 16200000"/>
            <a:gd name="adj2" fmla="val 1928571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Home security system</a:t>
          </a:r>
          <a:endParaRPr lang="en-US" sz="1300" kern="1200"/>
        </a:p>
      </dsp:txBody>
      <dsp:txXfrm>
        <a:off x="4851501" y="991392"/>
        <a:ext cx="1426464" cy="1141171"/>
      </dsp:txXfrm>
    </dsp:sp>
    <dsp:sp modelId="{FD5F3CFA-D58A-DD46-B773-5817D7259823}">
      <dsp:nvSpPr>
        <dsp:cNvPr id="0" name=""/>
        <dsp:cNvSpPr/>
      </dsp:nvSpPr>
      <dsp:spPr>
        <a:xfrm>
          <a:off x="1781037" y="531357"/>
          <a:ext cx="5991148" cy="5991148"/>
        </a:xfrm>
        <a:prstGeom prst="pie">
          <a:avLst>
            <a:gd name="adj1" fmla="val 19285716"/>
            <a:gd name="adj2" fmla="val 771428"/>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In hospital for patient surveillance</a:t>
          </a:r>
        </a:p>
      </dsp:txBody>
      <dsp:txXfrm>
        <a:off x="5850026" y="2703149"/>
        <a:ext cx="1640433" cy="998524"/>
      </dsp:txXfrm>
    </dsp:sp>
    <dsp:sp modelId="{5A813910-2DA5-3947-A2C2-38B6CAED61AE}">
      <dsp:nvSpPr>
        <dsp:cNvPr id="0" name=""/>
        <dsp:cNvSpPr/>
      </dsp:nvSpPr>
      <dsp:spPr>
        <a:xfrm>
          <a:off x="1753221" y="652607"/>
          <a:ext cx="5991148" cy="5991148"/>
        </a:xfrm>
        <a:prstGeom prst="pie">
          <a:avLst>
            <a:gd name="adj1" fmla="val 771428"/>
            <a:gd name="adj2" fmla="val 3857143"/>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Intruder awakening alarms</a:t>
          </a:r>
          <a:endParaRPr lang="en-US" sz="1300" kern="1200"/>
        </a:p>
      </dsp:txBody>
      <dsp:txXfrm>
        <a:off x="5600395" y="4200936"/>
        <a:ext cx="1426464" cy="1105509"/>
      </dsp:txXfrm>
    </dsp:sp>
    <dsp:sp modelId="{B139DD01-98FE-6541-A642-5984CD840E49}">
      <dsp:nvSpPr>
        <dsp:cNvPr id="0" name=""/>
        <dsp:cNvSpPr/>
      </dsp:nvSpPr>
      <dsp:spPr>
        <a:xfrm>
          <a:off x="1641957" y="706099"/>
          <a:ext cx="5991148" cy="5991148"/>
        </a:xfrm>
        <a:prstGeom prst="pie">
          <a:avLst>
            <a:gd name="adj1" fmla="val 3857226"/>
            <a:gd name="adj2" fmla="val 6942858"/>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Can be used at traffic signals, junctions and lonely streets to monitor activity</a:t>
          </a:r>
          <a:endParaRPr lang="en-US" sz="1300" kern="1200"/>
        </a:p>
      </dsp:txBody>
      <dsp:txXfrm>
        <a:off x="3942130" y="5413430"/>
        <a:ext cx="1390802" cy="998524"/>
      </dsp:txXfrm>
    </dsp:sp>
    <dsp:sp modelId="{A9E3551F-D179-4D41-B533-63FEF84A1BFC}">
      <dsp:nvSpPr>
        <dsp:cNvPr id="0" name=""/>
        <dsp:cNvSpPr/>
      </dsp:nvSpPr>
      <dsp:spPr>
        <a:xfrm>
          <a:off x="1530693" y="652607"/>
          <a:ext cx="5991148" cy="5991148"/>
        </a:xfrm>
        <a:prstGeom prst="pie">
          <a:avLst>
            <a:gd name="adj1" fmla="val 6942858"/>
            <a:gd name="adj2" fmla="val 10028574"/>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In city buses or Wi-Fi enabled trains to reduce the crime</a:t>
          </a:r>
          <a:endParaRPr lang="en-US" sz="1300" kern="1200"/>
        </a:p>
      </dsp:txBody>
      <dsp:txXfrm>
        <a:off x="2248204" y="4200936"/>
        <a:ext cx="1426464" cy="1105509"/>
      </dsp:txXfrm>
    </dsp:sp>
    <dsp:sp modelId="{F3C2C2A1-917B-6347-A1B3-1BCF0CD12661}">
      <dsp:nvSpPr>
        <dsp:cNvPr id="0" name=""/>
        <dsp:cNvSpPr/>
      </dsp:nvSpPr>
      <dsp:spPr>
        <a:xfrm>
          <a:off x="1502877" y="531357"/>
          <a:ext cx="5991148" cy="5991148"/>
        </a:xfrm>
        <a:prstGeom prst="pie">
          <a:avLst>
            <a:gd name="adj1" fmla="val 10028574"/>
            <a:gd name="adj2" fmla="val 13114284"/>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In companies where surveillance is needed</a:t>
          </a:r>
          <a:endParaRPr lang="en-US" sz="1300" kern="1200" dirty="0"/>
        </a:p>
      </dsp:txBody>
      <dsp:txXfrm>
        <a:off x="1784604" y="2703149"/>
        <a:ext cx="1640433" cy="998524"/>
      </dsp:txXfrm>
    </dsp:sp>
    <dsp:sp modelId="{2A192243-85E6-024C-8FAC-5059350874A1}">
      <dsp:nvSpPr>
        <dsp:cNvPr id="0" name=""/>
        <dsp:cNvSpPr/>
      </dsp:nvSpPr>
      <dsp:spPr>
        <a:xfrm>
          <a:off x="1579906" y="435071"/>
          <a:ext cx="5991148" cy="5991148"/>
        </a:xfrm>
        <a:prstGeom prst="pie">
          <a:avLst>
            <a:gd name="adj1" fmla="val 13114284"/>
            <a:gd name="adj2" fmla="val 162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Applicable to many areas</a:t>
          </a:r>
          <a:endParaRPr lang="en-US" sz="1300" kern="1200"/>
        </a:p>
      </dsp:txBody>
      <dsp:txXfrm>
        <a:off x="2997098" y="991392"/>
        <a:ext cx="1426464" cy="1141171"/>
      </dsp:txXfrm>
    </dsp:sp>
    <dsp:sp modelId="{B79ED1B5-AC05-8B41-9A76-C40E218AF7E3}">
      <dsp:nvSpPr>
        <dsp:cNvPr id="0" name=""/>
        <dsp:cNvSpPr/>
      </dsp:nvSpPr>
      <dsp:spPr>
        <a:xfrm>
          <a:off x="1332829" y="64190"/>
          <a:ext cx="6732910" cy="6732910"/>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764186-A74C-6648-A785-02A1277C3DE3}">
      <dsp:nvSpPr>
        <dsp:cNvPr id="0" name=""/>
        <dsp:cNvSpPr/>
      </dsp:nvSpPr>
      <dsp:spPr>
        <a:xfrm>
          <a:off x="1410342" y="160903"/>
          <a:ext cx="6732910" cy="6732910"/>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3641B7-3DC7-B64A-B4C1-A098CADE3EBC}">
      <dsp:nvSpPr>
        <dsp:cNvPr id="0" name=""/>
        <dsp:cNvSpPr/>
      </dsp:nvSpPr>
      <dsp:spPr>
        <a:xfrm>
          <a:off x="1382428" y="281871"/>
          <a:ext cx="6732910" cy="6732910"/>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D0DC99-6D46-C24D-8338-AC82B5D6458B}">
      <dsp:nvSpPr>
        <dsp:cNvPr id="0" name=""/>
        <dsp:cNvSpPr/>
      </dsp:nvSpPr>
      <dsp:spPr>
        <a:xfrm>
          <a:off x="1271076" y="335062"/>
          <a:ext cx="6732910" cy="6732910"/>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B66A47-B3F9-4642-8ED4-FF2AC45B60AA}">
      <dsp:nvSpPr>
        <dsp:cNvPr id="0" name=""/>
        <dsp:cNvSpPr/>
      </dsp:nvSpPr>
      <dsp:spPr>
        <a:xfrm>
          <a:off x="1159725" y="281871"/>
          <a:ext cx="6732910" cy="6732910"/>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C73B5E-C375-7C49-849B-5A6D0CECC1AD}">
      <dsp:nvSpPr>
        <dsp:cNvPr id="0" name=""/>
        <dsp:cNvSpPr/>
      </dsp:nvSpPr>
      <dsp:spPr>
        <a:xfrm>
          <a:off x="1131810" y="160903"/>
          <a:ext cx="6732910" cy="6732910"/>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0308F7-ACB3-5347-BDAE-7F330150794F}">
      <dsp:nvSpPr>
        <dsp:cNvPr id="0" name=""/>
        <dsp:cNvSpPr/>
      </dsp:nvSpPr>
      <dsp:spPr>
        <a:xfrm>
          <a:off x="1209324" y="64190"/>
          <a:ext cx="6732910" cy="6732910"/>
        </a:xfrm>
        <a:prstGeom prs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D0B4E-E86D-4F44-9ACE-5C8DECAD4222}"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6383C-81C4-994C-87E8-4D932FEFE983}" type="slidenum">
              <a:rPr lang="en-US" smtClean="0"/>
              <a:t>‹#›</a:t>
            </a:fld>
            <a:endParaRPr lang="en-US"/>
          </a:p>
        </p:txBody>
      </p:sp>
    </p:spTree>
    <p:extLst>
      <p:ext uri="{BB962C8B-B14F-4D97-AF65-F5344CB8AC3E}">
        <p14:creationId xmlns:p14="http://schemas.microsoft.com/office/powerpoint/2010/main" val="673442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EC0D-1A4C-8D40-8723-C5E982FC60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20D8266-85B7-1B40-9A71-CF01F2059A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48C8431-7AF1-234A-88FA-1348D91422EB}"/>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5" name="Footer Placeholder 4">
            <a:extLst>
              <a:ext uri="{FF2B5EF4-FFF2-40B4-BE49-F238E27FC236}">
                <a16:creationId xmlns:a16="http://schemas.microsoft.com/office/drawing/2014/main" id="{392B48D5-7AD9-BC44-A914-9865FDD3F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0ED1B-82B4-FC4A-83FB-30E3DAA0BBB9}"/>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329934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D4E8-F7EE-E844-BA54-672FCC7B0D2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569283-2E1F-704D-AC6C-133FAD925D7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8A39C5-5EF4-9449-AEF7-0D6FB10B99CA}"/>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5" name="Footer Placeholder 4">
            <a:extLst>
              <a:ext uri="{FF2B5EF4-FFF2-40B4-BE49-F238E27FC236}">
                <a16:creationId xmlns:a16="http://schemas.microsoft.com/office/drawing/2014/main" id="{FB4C94A3-F4F0-8C4B-B9E2-DBF7E942F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0FA86-DA3E-CC4E-BBBC-F3559C6DF7AE}"/>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209198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BF9A9-35AF-FB4E-A844-99A80BBC711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3C6529-1B92-2F4A-89B0-11E6A8A26CD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A9311A-95DD-C94C-8424-E85BF6935653}"/>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5" name="Footer Placeholder 4">
            <a:extLst>
              <a:ext uri="{FF2B5EF4-FFF2-40B4-BE49-F238E27FC236}">
                <a16:creationId xmlns:a16="http://schemas.microsoft.com/office/drawing/2014/main" id="{8D68C545-B368-9442-94FC-2092B7D18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8EC11-675D-4346-BE61-CB1CA8E6AEAF}"/>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139070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B4DD-CF8D-2B47-A09E-B08BE596F68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8D96DB1-EB5B-DF46-86AD-7E4AC58E2C7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2C8BF0-FB1A-7E41-B9A2-7C5F79A5071E}"/>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5" name="Footer Placeholder 4">
            <a:extLst>
              <a:ext uri="{FF2B5EF4-FFF2-40B4-BE49-F238E27FC236}">
                <a16:creationId xmlns:a16="http://schemas.microsoft.com/office/drawing/2014/main" id="{3BCB8B6F-C45D-984F-9F38-DE577E1A0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4F868-5AC2-0A48-BDAC-93D12078ECC5}"/>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30418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A0E7-E1F0-D74C-9A51-FD3D420D5FD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3D00F0E-FA06-B34A-907D-B82F76B6B9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151A97-9506-D947-A245-494240C00FCD}"/>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5" name="Footer Placeholder 4">
            <a:extLst>
              <a:ext uri="{FF2B5EF4-FFF2-40B4-BE49-F238E27FC236}">
                <a16:creationId xmlns:a16="http://schemas.microsoft.com/office/drawing/2014/main" id="{3223A8BF-54B9-DD44-8DDE-9845BEDE8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74D76-F1C5-524E-9007-134BF09EA31A}"/>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335894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AFBF-CC31-6241-8BAF-6B5BA522A77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9F66BB-AAD5-0346-A8CA-95BEFE48550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1824A08-6E21-0D48-BDDB-E5123E5B2AF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B09285F-1D73-F34A-B431-509ED1D1FEB5}"/>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6" name="Footer Placeholder 5">
            <a:extLst>
              <a:ext uri="{FF2B5EF4-FFF2-40B4-BE49-F238E27FC236}">
                <a16:creationId xmlns:a16="http://schemas.microsoft.com/office/drawing/2014/main" id="{1751A650-1479-E240-B1B4-150763220D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CB2A6-E155-7D4C-9F5C-87BCA1936AE0}"/>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289469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5443-E0E6-4245-8407-3F3E2965724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550780D-B367-104D-9187-43BE48E62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A428416-F35E-7D46-87C8-2368051324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11953A9-4B0F-8B41-A1F4-F24BFE29AE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EFDA0BB-2F5B-FA46-8652-395BF7B72F8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86741FA-7D6F-FF47-9F0A-501933EEE214}"/>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8" name="Footer Placeholder 7">
            <a:extLst>
              <a:ext uri="{FF2B5EF4-FFF2-40B4-BE49-F238E27FC236}">
                <a16:creationId xmlns:a16="http://schemas.microsoft.com/office/drawing/2014/main" id="{E4A00A06-60B1-E749-9B57-4BC49E7854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988868-E5F7-7643-B8F1-3E2EC3D9A2AB}"/>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159736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F63B-FD10-A14E-8745-9E8B669361B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E2396D1-66B2-D145-BE30-EE0D1E39A1FA}"/>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4" name="Footer Placeholder 3">
            <a:extLst>
              <a:ext uri="{FF2B5EF4-FFF2-40B4-BE49-F238E27FC236}">
                <a16:creationId xmlns:a16="http://schemas.microsoft.com/office/drawing/2014/main" id="{5E1AA3D3-54A5-5541-AB3C-E4D9CE6FF8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06685-2552-E841-A56E-F0584C1D2908}"/>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188228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87B8C-38D5-FE45-B60C-43149EADDB07}"/>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3" name="Footer Placeholder 2">
            <a:extLst>
              <a:ext uri="{FF2B5EF4-FFF2-40B4-BE49-F238E27FC236}">
                <a16:creationId xmlns:a16="http://schemas.microsoft.com/office/drawing/2014/main" id="{39EEF40E-74CC-9E46-B2B0-2191E8A8A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ADFB61-7E2F-5F4C-9FBE-FD49D887D07D}"/>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397466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2CED-0149-2648-8828-3542E471EE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4D880D3-AAAF-FF4A-A659-67A9AD5F88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92339F5-B40D-3F4B-B99E-3BE53E63C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738032-1F60-9740-9943-A37244430DFA}"/>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6" name="Footer Placeholder 5">
            <a:extLst>
              <a:ext uri="{FF2B5EF4-FFF2-40B4-BE49-F238E27FC236}">
                <a16:creationId xmlns:a16="http://schemas.microsoft.com/office/drawing/2014/main" id="{73BA7BFC-D1A4-0B48-B523-7FC6790F08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8B9F8-5772-A44E-A569-C8A9478BE1A5}"/>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10599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2E1E-678F-B043-90AF-D660B088052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C7C4614-0214-7745-BC18-3FB3319795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0FE085-22F0-0A41-AA01-8297C558D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8A36E3-2A05-E94D-B0FF-829F03B97D6F}"/>
              </a:ext>
            </a:extLst>
          </p:cNvPr>
          <p:cNvSpPr>
            <a:spLocks noGrp="1"/>
          </p:cNvSpPr>
          <p:nvPr>
            <p:ph type="dt" sz="half" idx="10"/>
          </p:nvPr>
        </p:nvSpPr>
        <p:spPr/>
        <p:txBody>
          <a:bodyPr/>
          <a:lstStyle/>
          <a:p>
            <a:fld id="{0B8230F9-0ACE-F147-A26F-E699ADB875E9}" type="datetimeFigureOut">
              <a:rPr lang="en-US" smtClean="0"/>
              <a:t>8/29/22</a:t>
            </a:fld>
            <a:endParaRPr lang="en-US"/>
          </a:p>
        </p:txBody>
      </p:sp>
      <p:sp>
        <p:nvSpPr>
          <p:cNvPr id="6" name="Footer Placeholder 5">
            <a:extLst>
              <a:ext uri="{FF2B5EF4-FFF2-40B4-BE49-F238E27FC236}">
                <a16:creationId xmlns:a16="http://schemas.microsoft.com/office/drawing/2014/main" id="{E76F6DE9-0F3C-A24A-AB00-DC423ECEE3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5BB4B-2B62-FF4F-ADB2-EF8A238910AC}"/>
              </a:ext>
            </a:extLst>
          </p:cNvPr>
          <p:cNvSpPr>
            <a:spLocks noGrp="1"/>
          </p:cNvSpPr>
          <p:nvPr>
            <p:ph type="sldNum" sz="quarter" idx="12"/>
          </p:nvPr>
        </p:nvSpPr>
        <p:spPr/>
        <p:txBody>
          <a:bodyPr/>
          <a:lstStyle/>
          <a:p>
            <a:fld id="{3D68FCE9-089A-1D47-87F9-DECB5ACFB901}" type="slidenum">
              <a:rPr lang="en-US" smtClean="0"/>
              <a:t>‹#›</a:t>
            </a:fld>
            <a:endParaRPr lang="en-US"/>
          </a:p>
        </p:txBody>
      </p:sp>
    </p:spTree>
    <p:extLst>
      <p:ext uri="{BB962C8B-B14F-4D97-AF65-F5344CB8AC3E}">
        <p14:creationId xmlns:p14="http://schemas.microsoft.com/office/powerpoint/2010/main" val="30237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F55791-16F6-0D44-A084-F233B3E55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305EADD-DF6B-274B-9B64-3291452922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157110-99D4-644B-938B-DF86AE250E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230F9-0ACE-F147-A26F-E699ADB875E9}" type="datetimeFigureOut">
              <a:rPr lang="en-US" smtClean="0"/>
              <a:t>8/29/22</a:t>
            </a:fld>
            <a:endParaRPr lang="en-US"/>
          </a:p>
        </p:txBody>
      </p:sp>
      <p:sp>
        <p:nvSpPr>
          <p:cNvPr id="5" name="Footer Placeholder 4">
            <a:extLst>
              <a:ext uri="{FF2B5EF4-FFF2-40B4-BE49-F238E27FC236}">
                <a16:creationId xmlns:a16="http://schemas.microsoft.com/office/drawing/2014/main" id="{A9A5A742-2930-F74F-BF4F-C3D349A7D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0030ED-EEB8-F04E-A101-AC9252AD89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8FCE9-089A-1D47-87F9-DECB5ACFB901}" type="slidenum">
              <a:rPr lang="en-US" smtClean="0"/>
              <a:t>‹#›</a:t>
            </a:fld>
            <a:endParaRPr lang="en-US"/>
          </a:p>
        </p:txBody>
      </p:sp>
    </p:spTree>
    <p:extLst>
      <p:ext uri="{BB962C8B-B14F-4D97-AF65-F5344CB8AC3E}">
        <p14:creationId xmlns:p14="http://schemas.microsoft.com/office/powerpoint/2010/main" val="3528152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sciencedirect.com/science/article/pii/S1877050920306657" TargetMode="External"/><Relationship Id="rId3" Type="http://schemas.openxmlformats.org/officeDocument/2006/relationships/hyperlink" Target="https://www.raspberrypi.com/documentation/computers/configuration.html" TargetMode="External"/><Relationship Id="rId7" Type="http://schemas.openxmlformats.org/officeDocument/2006/relationships/hyperlink" Target="https://www.researchgate.net/publication/45891252_Design_of_an_Automated_Intrusion_Detection_System_incorporating_an_Alarm" TargetMode="External"/><Relationship Id="rId2" Type="http://schemas.openxmlformats.org/officeDocument/2006/relationships/hyperlink" Target="https://www.analyticsinsight.net/raspberry-pi-the-next-revolution-in-the-internet-of-things/#:~:text=Raspberry%20Pi%20(RPi)%20defines%20as,languages%20like%20Scratch%20and%20Python" TargetMode="External"/><Relationship Id="rId1" Type="http://schemas.openxmlformats.org/officeDocument/2006/relationships/slideLayout" Target="../slideLayouts/slideLayout2.xml"/><Relationship Id="rId6" Type="http://schemas.openxmlformats.org/officeDocument/2006/relationships/hyperlink" Target="https://en.wikipedia.org/wiki/Intrusion_detection_system" TargetMode="External"/><Relationship Id="rId5" Type="http://schemas.openxmlformats.org/officeDocument/2006/relationships/hyperlink" Target="https://learn.adafruit.com/pir-passive-infrared-proximity-motion-sensor/how-pirs-work" TargetMode="External"/><Relationship Id="rId4" Type="http://schemas.openxmlformats.org/officeDocument/2006/relationships/hyperlink" Target="https://projects.raspberrypi.org/en/projects/getting-started-with-picamera/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5795-0341-D344-A7CB-28868DF341E2}"/>
              </a:ext>
            </a:extLst>
          </p:cNvPr>
          <p:cNvSpPr>
            <a:spLocks noGrp="1"/>
          </p:cNvSpPr>
          <p:nvPr>
            <p:ph type="ctrTitle"/>
          </p:nvPr>
        </p:nvSpPr>
        <p:spPr>
          <a:xfrm>
            <a:off x="587829" y="279919"/>
            <a:ext cx="10655559" cy="2387600"/>
          </a:xfrm>
        </p:spPr>
        <p:txBody>
          <a:bodyPr/>
          <a:lstStyle/>
          <a:p>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Intrusion Detection And Alerting System</a:t>
            </a:r>
          </a:p>
        </p:txBody>
      </p:sp>
      <p:sp>
        <p:nvSpPr>
          <p:cNvPr id="3" name="Subtitle 2">
            <a:extLst>
              <a:ext uri="{FF2B5EF4-FFF2-40B4-BE49-F238E27FC236}">
                <a16:creationId xmlns:a16="http://schemas.microsoft.com/office/drawing/2014/main" id="{0E82FCBA-3409-684C-9383-EAD6434D2692}"/>
              </a:ext>
            </a:extLst>
          </p:cNvPr>
          <p:cNvSpPr>
            <a:spLocks noGrp="1"/>
          </p:cNvSpPr>
          <p:nvPr>
            <p:ph type="subTitle" idx="1"/>
          </p:nvPr>
        </p:nvSpPr>
        <p:spPr>
          <a:xfrm>
            <a:off x="7828384" y="3825550"/>
            <a:ext cx="4049484" cy="1432249"/>
          </a:xfrm>
        </p:spPr>
        <p:txBody>
          <a:bodyPr>
            <a:normAutofit fontScale="85000" lnSpcReduction="20000"/>
          </a:bodyPr>
          <a:lstStyle/>
          <a:p>
            <a:pPr algn="l"/>
            <a:r>
              <a:rPr lang="en-US" b="1" u="sng" dirty="0"/>
              <a:t>Project Batch Members</a:t>
            </a:r>
            <a:r>
              <a:rPr lang="en-US" b="1" dirty="0"/>
              <a:t>:</a:t>
            </a:r>
          </a:p>
          <a:p>
            <a:pPr algn="l"/>
            <a:r>
              <a:rPr lang="en-US" dirty="0" err="1"/>
              <a:t>Resu</a:t>
            </a:r>
            <a:r>
              <a:rPr lang="en-US" dirty="0"/>
              <a:t> Sri Sai Kumar(18B81A0251)</a:t>
            </a:r>
          </a:p>
          <a:p>
            <a:pPr algn="l"/>
            <a:r>
              <a:rPr lang="en-US" dirty="0" err="1"/>
              <a:t>M.Chakri</a:t>
            </a:r>
            <a:r>
              <a:rPr lang="en-US" dirty="0"/>
              <a:t> Sai Narayana(18B81A0210)</a:t>
            </a:r>
          </a:p>
          <a:p>
            <a:pPr algn="l"/>
            <a:r>
              <a:rPr lang="en-US" dirty="0" err="1"/>
              <a:t>K.Sai</a:t>
            </a:r>
            <a:r>
              <a:rPr lang="en-US" dirty="0"/>
              <a:t> Teja(17B81A0275)</a:t>
            </a:r>
          </a:p>
        </p:txBody>
      </p:sp>
      <p:sp>
        <p:nvSpPr>
          <p:cNvPr id="4" name="Rectangle 3">
            <a:extLst>
              <a:ext uri="{FF2B5EF4-FFF2-40B4-BE49-F238E27FC236}">
                <a16:creationId xmlns:a16="http://schemas.microsoft.com/office/drawing/2014/main" id="{4E1D626D-84B2-4F62-A72D-E2F12881FD15}"/>
              </a:ext>
            </a:extLst>
          </p:cNvPr>
          <p:cNvSpPr/>
          <p:nvPr/>
        </p:nvSpPr>
        <p:spPr>
          <a:xfrm>
            <a:off x="587829" y="4795935"/>
            <a:ext cx="4142791" cy="1586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a:solidFill>
                  <a:schemeClr val="tx1"/>
                </a:solidFill>
              </a:rPr>
              <a:t>Project Guide</a:t>
            </a:r>
            <a:r>
              <a:rPr lang="en-US" sz="2000" b="1" dirty="0">
                <a:solidFill>
                  <a:schemeClr val="tx1"/>
                </a:solidFill>
              </a:rPr>
              <a:t>:</a:t>
            </a:r>
          </a:p>
          <a:p>
            <a:r>
              <a:rPr lang="en-US" sz="2000" dirty="0">
                <a:solidFill>
                  <a:schemeClr val="tx1"/>
                </a:solidFill>
              </a:rPr>
              <a:t>Mr. P. Rajesh Kumar</a:t>
            </a:r>
          </a:p>
          <a:p>
            <a:r>
              <a:rPr lang="en-US" sz="2000" dirty="0">
                <a:solidFill>
                  <a:schemeClr val="tx1"/>
                </a:solidFill>
              </a:rPr>
              <a:t>Associate Professor,</a:t>
            </a:r>
          </a:p>
          <a:p>
            <a:r>
              <a:rPr lang="en-US" sz="2000" dirty="0">
                <a:solidFill>
                  <a:schemeClr val="tx1"/>
                </a:solidFill>
              </a:rPr>
              <a:t>EEE Department.</a:t>
            </a:r>
            <a:endParaRPr lang="en-IN" sz="2000" dirty="0">
              <a:solidFill>
                <a:schemeClr val="tx1"/>
              </a:solidFill>
            </a:endParaRPr>
          </a:p>
        </p:txBody>
      </p:sp>
    </p:spTree>
    <p:extLst>
      <p:ext uri="{BB962C8B-B14F-4D97-AF65-F5344CB8AC3E}">
        <p14:creationId xmlns:p14="http://schemas.microsoft.com/office/powerpoint/2010/main" val="1603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CBA1D1C9-8778-584E-B3BB-3A16554B5B7A}"/>
              </a:ext>
            </a:extLst>
          </p:cNvPr>
          <p:cNvSpPr>
            <a:spLocks noGrp="1"/>
          </p:cNvSpPr>
          <p:nvPr>
            <p:ph type="title"/>
          </p:nvPr>
        </p:nvSpPr>
        <p:spPr>
          <a:xfrm>
            <a:off x="1143000" y="990599"/>
            <a:ext cx="9906000" cy="685800"/>
          </a:xfrm>
        </p:spPr>
        <p:txBody>
          <a:bodyPr anchor="t">
            <a:noAutofit/>
          </a:bodyPr>
          <a:lstStyle/>
          <a:p>
            <a:r>
              <a:rPr lang="en-US" b="1" dirty="0"/>
              <a:t>Components</a:t>
            </a:r>
            <a:endParaRPr lang="en-US" dirty="0"/>
          </a:p>
        </p:txBody>
      </p:sp>
      <p:graphicFrame>
        <p:nvGraphicFramePr>
          <p:cNvPr id="5" name="Content Placeholder 2">
            <a:extLst>
              <a:ext uri="{FF2B5EF4-FFF2-40B4-BE49-F238E27FC236}">
                <a16:creationId xmlns:a16="http://schemas.microsoft.com/office/drawing/2014/main" id="{AD86E64F-3163-CCF0-BA6C-24FDCE45F4A8}"/>
              </a:ext>
            </a:extLst>
          </p:cNvPr>
          <p:cNvGraphicFramePr>
            <a:graphicFrameLocks noGrp="1"/>
          </p:cNvGraphicFramePr>
          <p:nvPr>
            <p:ph idx="1"/>
            <p:extLst>
              <p:ext uri="{D42A27DB-BD31-4B8C-83A1-F6EECF244321}">
                <p14:modId xmlns:p14="http://schemas.microsoft.com/office/powerpoint/2010/main" val="3416760212"/>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491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with low confidence">
            <a:extLst>
              <a:ext uri="{FF2B5EF4-FFF2-40B4-BE49-F238E27FC236}">
                <a16:creationId xmlns:a16="http://schemas.microsoft.com/office/drawing/2014/main" id="{F5E00F7D-A198-0048-9F5A-D8644B0694E0}"/>
              </a:ext>
            </a:extLst>
          </p:cNvPr>
          <p:cNvPicPr>
            <a:picLocks noChangeAspect="1"/>
          </p:cNvPicPr>
          <p:nvPr/>
        </p:nvPicPr>
        <p:blipFill rotWithShape="1">
          <a:blip r:embed="rId2"/>
          <a:srcRect l="26826" t="7179" b="43077"/>
          <a:stretch/>
        </p:blipFill>
        <p:spPr>
          <a:xfrm>
            <a:off x="670098" y="1044300"/>
            <a:ext cx="4267662" cy="5432333"/>
          </a:xfrm>
          <a:prstGeom prst="rect">
            <a:avLst/>
          </a:prstGeom>
        </p:spPr>
      </p:pic>
      <p:pic>
        <p:nvPicPr>
          <p:cNvPr id="6" name="Picture 5" descr="A screenshot of a computer screen&#10;&#10;Description automatically generated with low confidence">
            <a:extLst>
              <a:ext uri="{FF2B5EF4-FFF2-40B4-BE49-F238E27FC236}">
                <a16:creationId xmlns:a16="http://schemas.microsoft.com/office/drawing/2014/main" id="{D9A829FE-3F68-3B4B-A7EE-4DFE525F114A}"/>
              </a:ext>
            </a:extLst>
          </p:cNvPr>
          <p:cNvPicPr>
            <a:picLocks noChangeAspect="1"/>
          </p:cNvPicPr>
          <p:nvPr/>
        </p:nvPicPr>
        <p:blipFill rotWithShape="1">
          <a:blip r:embed="rId2"/>
          <a:srcRect l="26826" t="56324" b="1039"/>
          <a:stretch/>
        </p:blipFill>
        <p:spPr>
          <a:xfrm>
            <a:off x="6409509" y="1212301"/>
            <a:ext cx="4825011" cy="5264332"/>
          </a:xfrm>
          <a:prstGeom prst="rect">
            <a:avLst/>
          </a:prstGeom>
        </p:spPr>
      </p:pic>
      <p:sp>
        <p:nvSpPr>
          <p:cNvPr id="7" name="Title 1">
            <a:extLst>
              <a:ext uri="{FF2B5EF4-FFF2-40B4-BE49-F238E27FC236}">
                <a16:creationId xmlns:a16="http://schemas.microsoft.com/office/drawing/2014/main" id="{B64EDA5C-C23A-F447-8FFF-E1694A3F4942}"/>
              </a:ext>
            </a:extLst>
          </p:cNvPr>
          <p:cNvSpPr>
            <a:spLocks noGrp="1"/>
          </p:cNvSpPr>
          <p:nvPr>
            <p:ph type="title"/>
          </p:nvPr>
        </p:nvSpPr>
        <p:spPr>
          <a:xfrm>
            <a:off x="621193" y="156754"/>
            <a:ext cx="10905066" cy="1135737"/>
          </a:xfrm>
        </p:spPr>
        <p:txBody>
          <a:bodyPr vert="horz" lIns="91440" tIns="45720" rIns="91440" bIns="45720" rtlCol="0" anchor="ctr">
            <a:normAutofit/>
          </a:bodyPr>
          <a:lstStyle/>
          <a:p>
            <a:r>
              <a:rPr lang="en-US" b="1" kern="1200" dirty="0">
                <a:solidFill>
                  <a:schemeClr val="tx1"/>
                </a:solidFill>
                <a:latin typeface="+mj-lt"/>
                <a:ea typeface="+mj-ea"/>
                <a:cs typeface="+mj-cs"/>
              </a:rPr>
              <a:t>Code Flowchart:</a:t>
            </a:r>
            <a:endParaRPr lang="en-US" kern="1200" dirty="0">
              <a:solidFill>
                <a:schemeClr val="tx1"/>
              </a:solidFill>
              <a:latin typeface="+mj-lt"/>
              <a:ea typeface="+mj-ea"/>
              <a:cs typeface="+mj-cs"/>
            </a:endParaRPr>
          </a:p>
        </p:txBody>
      </p:sp>
      <p:sp>
        <p:nvSpPr>
          <p:cNvPr id="8" name="Oval 7">
            <a:extLst>
              <a:ext uri="{FF2B5EF4-FFF2-40B4-BE49-F238E27FC236}">
                <a16:creationId xmlns:a16="http://schemas.microsoft.com/office/drawing/2014/main" id="{63497625-751F-7F4C-B2CA-C89BE5E3D392}"/>
              </a:ext>
            </a:extLst>
          </p:cNvPr>
          <p:cNvSpPr/>
          <p:nvPr/>
        </p:nvSpPr>
        <p:spPr>
          <a:xfrm>
            <a:off x="2377440" y="6476633"/>
            <a:ext cx="235132" cy="2246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B092879-8F7A-F04A-8A3D-342238BC4F39}"/>
              </a:ext>
            </a:extLst>
          </p:cNvPr>
          <p:cNvSpPr/>
          <p:nvPr/>
        </p:nvSpPr>
        <p:spPr>
          <a:xfrm>
            <a:off x="4676502" y="6476633"/>
            <a:ext cx="235132" cy="2246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D5EDF18-9915-7A44-B615-92E2A7070B97}"/>
              </a:ext>
            </a:extLst>
          </p:cNvPr>
          <p:cNvSpPr/>
          <p:nvPr/>
        </p:nvSpPr>
        <p:spPr>
          <a:xfrm>
            <a:off x="8342811" y="987688"/>
            <a:ext cx="235132" cy="2246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0ECB72-2EE0-3540-9CDD-711F0E875637}"/>
              </a:ext>
            </a:extLst>
          </p:cNvPr>
          <p:cNvSpPr/>
          <p:nvPr/>
        </p:nvSpPr>
        <p:spPr>
          <a:xfrm>
            <a:off x="10934074" y="987687"/>
            <a:ext cx="235132" cy="2246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179D365-3157-7448-95FF-A3C5C3D6699B}"/>
              </a:ext>
            </a:extLst>
          </p:cNvPr>
          <p:cNvSpPr txBox="1"/>
          <p:nvPr/>
        </p:nvSpPr>
        <p:spPr>
          <a:xfrm>
            <a:off x="2344163" y="6404274"/>
            <a:ext cx="301686" cy="369332"/>
          </a:xfrm>
          <a:prstGeom prst="rect">
            <a:avLst/>
          </a:prstGeom>
          <a:noFill/>
        </p:spPr>
        <p:txBody>
          <a:bodyPr wrap="none" rtlCol="0">
            <a:spAutoFit/>
          </a:bodyPr>
          <a:lstStyle/>
          <a:p>
            <a:r>
              <a:rPr lang="en-US" b="1" dirty="0">
                <a:solidFill>
                  <a:schemeClr val="bg1"/>
                </a:solidFill>
              </a:rPr>
              <a:t>1</a:t>
            </a:r>
          </a:p>
        </p:txBody>
      </p:sp>
      <p:sp>
        <p:nvSpPr>
          <p:cNvPr id="14" name="TextBox 13">
            <a:extLst>
              <a:ext uri="{FF2B5EF4-FFF2-40B4-BE49-F238E27FC236}">
                <a16:creationId xmlns:a16="http://schemas.microsoft.com/office/drawing/2014/main" id="{27472D8D-DE2C-0149-9077-A3CAFAE613B1}"/>
              </a:ext>
            </a:extLst>
          </p:cNvPr>
          <p:cNvSpPr txBox="1"/>
          <p:nvPr/>
        </p:nvSpPr>
        <p:spPr>
          <a:xfrm>
            <a:off x="8309534" y="915327"/>
            <a:ext cx="301686" cy="369332"/>
          </a:xfrm>
          <a:prstGeom prst="rect">
            <a:avLst/>
          </a:prstGeom>
          <a:noFill/>
        </p:spPr>
        <p:txBody>
          <a:bodyPr wrap="none" rtlCol="0">
            <a:spAutoFit/>
          </a:bodyPr>
          <a:lstStyle/>
          <a:p>
            <a:r>
              <a:rPr lang="en-US" b="1" dirty="0">
                <a:solidFill>
                  <a:schemeClr val="bg1"/>
                </a:solidFill>
              </a:rPr>
              <a:t>1</a:t>
            </a:r>
          </a:p>
        </p:txBody>
      </p:sp>
      <p:sp>
        <p:nvSpPr>
          <p:cNvPr id="15" name="Rectangle 14">
            <a:extLst>
              <a:ext uri="{FF2B5EF4-FFF2-40B4-BE49-F238E27FC236}">
                <a16:creationId xmlns:a16="http://schemas.microsoft.com/office/drawing/2014/main" id="{BE50530D-CDBB-214E-A168-A4F4EBBD1932}"/>
              </a:ext>
            </a:extLst>
          </p:cNvPr>
          <p:cNvSpPr/>
          <p:nvPr/>
        </p:nvSpPr>
        <p:spPr>
          <a:xfrm>
            <a:off x="4652713" y="6404273"/>
            <a:ext cx="301686" cy="369332"/>
          </a:xfrm>
          <a:prstGeom prst="rect">
            <a:avLst/>
          </a:prstGeom>
        </p:spPr>
        <p:txBody>
          <a:bodyPr wrap="none">
            <a:spAutoFit/>
          </a:bodyPr>
          <a:lstStyle/>
          <a:p>
            <a:r>
              <a:rPr lang="en-US" b="1" dirty="0">
                <a:solidFill>
                  <a:schemeClr val="bg1"/>
                </a:solidFill>
              </a:rPr>
              <a:t>2</a:t>
            </a:r>
            <a:endParaRPr lang="en-US" dirty="0"/>
          </a:p>
        </p:txBody>
      </p:sp>
      <p:sp>
        <p:nvSpPr>
          <p:cNvPr id="16" name="Rectangle 15">
            <a:extLst>
              <a:ext uri="{FF2B5EF4-FFF2-40B4-BE49-F238E27FC236}">
                <a16:creationId xmlns:a16="http://schemas.microsoft.com/office/drawing/2014/main" id="{464E6F02-E8EC-614D-892B-DC6F611A2E19}"/>
              </a:ext>
            </a:extLst>
          </p:cNvPr>
          <p:cNvSpPr/>
          <p:nvPr/>
        </p:nvSpPr>
        <p:spPr>
          <a:xfrm>
            <a:off x="10900797" y="915327"/>
            <a:ext cx="301686" cy="369332"/>
          </a:xfrm>
          <a:prstGeom prst="rect">
            <a:avLst/>
          </a:prstGeom>
        </p:spPr>
        <p:txBody>
          <a:bodyPr wrap="none">
            <a:spAutoFit/>
          </a:bodyPr>
          <a:lstStyle/>
          <a:p>
            <a:r>
              <a:rPr lang="en-US" b="1" dirty="0">
                <a:solidFill>
                  <a:schemeClr val="bg1"/>
                </a:solidFill>
              </a:rPr>
              <a:t>2</a:t>
            </a:r>
            <a:endParaRPr lang="en-US" dirty="0"/>
          </a:p>
        </p:txBody>
      </p:sp>
    </p:spTree>
    <p:extLst>
      <p:ext uri="{BB962C8B-B14F-4D97-AF65-F5344CB8AC3E}">
        <p14:creationId xmlns:p14="http://schemas.microsoft.com/office/powerpoint/2010/main" val="339503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A62996-6FBC-BB4A-8ACB-1426BDDC3DBC}"/>
              </a:ext>
            </a:extLst>
          </p:cNvPr>
          <p:cNvSpPr>
            <a:spLocks noGrp="1"/>
          </p:cNvSpPr>
          <p:nvPr>
            <p:ph type="title"/>
          </p:nvPr>
        </p:nvSpPr>
        <p:spPr>
          <a:xfrm>
            <a:off x="643467" y="0"/>
            <a:ext cx="10905066" cy="1135737"/>
          </a:xfrm>
        </p:spPr>
        <p:txBody>
          <a:bodyPr vert="horz" lIns="91440" tIns="45720" rIns="91440" bIns="45720" rtlCol="0" anchor="ctr">
            <a:normAutofit/>
          </a:bodyPr>
          <a:lstStyle/>
          <a:p>
            <a:r>
              <a:rPr lang="en-US" b="1" kern="1200" dirty="0">
                <a:solidFill>
                  <a:schemeClr val="tx1"/>
                </a:solidFill>
                <a:latin typeface="+mj-lt"/>
                <a:ea typeface="+mj-ea"/>
                <a:cs typeface="+mj-cs"/>
              </a:rPr>
              <a:t>Code:</a:t>
            </a:r>
            <a:endParaRPr lang="en-US"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57F74823-C34F-FF49-B738-21E90928B277}"/>
              </a:ext>
            </a:extLst>
          </p:cNvPr>
          <p:cNvSpPr/>
          <p:nvPr/>
        </p:nvSpPr>
        <p:spPr>
          <a:xfrm>
            <a:off x="1014060" y="1135737"/>
            <a:ext cx="6096000" cy="5909310"/>
          </a:xfrm>
          <a:prstGeom prst="rect">
            <a:avLst/>
          </a:prstGeom>
        </p:spPr>
        <p:txBody>
          <a:bodyPr>
            <a:spAutoFit/>
          </a:bodyPr>
          <a:lstStyle/>
          <a:p>
            <a:r>
              <a:rPr lang="en-US" sz="900" dirty="0">
                <a:latin typeface="Courier" pitchFamily="2" charset="0"/>
              </a:rPr>
              <a:t>import </a:t>
            </a:r>
            <a:r>
              <a:rPr lang="en-US" sz="900" dirty="0" err="1">
                <a:latin typeface="Courier" pitchFamily="2" charset="0"/>
              </a:rPr>
              <a:t>smtplib,ssl</a:t>
            </a:r>
            <a:r>
              <a:rPr lang="en-US" sz="900" dirty="0">
                <a:latin typeface="Courier" pitchFamily="2" charset="0"/>
              </a:rPr>
              <a:t>  </a:t>
            </a:r>
          </a:p>
          <a:p>
            <a:r>
              <a:rPr lang="en-US" sz="900" dirty="0">
                <a:latin typeface="Courier" pitchFamily="2" charset="0"/>
              </a:rPr>
              <a:t>from </a:t>
            </a:r>
            <a:r>
              <a:rPr lang="en-US" sz="900" dirty="0" err="1">
                <a:latin typeface="Courier" pitchFamily="2" charset="0"/>
              </a:rPr>
              <a:t>picamera</a:t>
            </a:r>
            <a:r>
              <a:rPr lang="en-US" sz="900" dirty="0">
                <a:latin typeface="Courier" pitchFamily="2" charset="0"/>
              </a:rPr>
              <a:t> import </a:t>
            </a:r>
            <a:r>
              <a:rPr lang="en-US" sz="900" dirty="0" err="1">
                <a:latin typeface="Courier" pitchFamily="2" charset="0"/>
              </a:rPr>
              <a:t>PiCamera</a:t>
            </a:r>
            <a:r>
              <a:rPr lang="en-US" sz="900" dirty="0">
                <a:latin typeface="Courier" pitchFamily="2" charset="0"/>
              </a:rPr>
              <a:t>  </a:t>
            </a:r>
          </a:p>
          <a:p>
            <a:r>
              <a:rPr lang="en-US" sz="900" dirty="0">
                <a:latin typeface="Courier" pitchFamily="2" charset="0"/>
              </a:rPr>
              <a:t>from time import sleep  </a:t>
            </a:r>
          </a:p>
          <a:p>
            <a:r>
              <a:rPr lang="en-US" sz="900" dirty="0">
                <a:latin typeface="Courier" pitchFamily="2" charset="0"/>
              </a:rPr>
              <a:t>from </a:t>
            </a:r>
            <a:r>
              <a:rPr lang="en-US" sz="900" dirty="0" err="1">
                <a:latin typeface="Courier" pitchFamily="2" charset="0"/>
              </a:rPr>
              <a:t>email.mime.multipart</a:t>
            </a:r>
            <a:r>
              <a:rPr lang="en-US" sz="900" dirty="0">
                <a:latin typeface="Courier" pitchFamily="2" charset="0"/>
              </a:rPr>
              <a:t> import </a:t>
            </a:r>
            <a:r>
              <a:rPr lang="en-US" sz="900" dirty="0" err="1">
                <a:latin typeface="Courier" pitchFamily="2" charset="0"/>
              </a:rPr>
              <a:t>MIMEMultipart</a:t>
            </a:r>
            <a:r>
              <a:rPr lang="en-US" sz="900" dirty="0">
                <a:latin typeface="Courier" pitchFamily="2" charset="0"/>
              </a:rPr>
              <a:t>  </a:t>
            </a:r>
          </a:p>
          <a:p>
            <a:r>
              <a:rPr lang="en-US" sz="900" dirty="0">
                <a:latin typeface="Courier" pitchFamily="2" charset="0"/>
              </a:rPr>
              <a:t>from </a:t>
            </a:r>
            <a:r>
              <a:rPr lang="en-US" sz="900" dirty="0" err="1">
                <a:latin typeface="Courier" pitchFamily="2" charset="0"/>
              </a:rPr>
              <a:t>email.mime.base</a:t>
            </a:r>
            <a:r>
              <a:rPr lang="en-US" sz="900" dirty="0">
                <a:latin typeface="Courier" pitchFamily="2" charset="0"/>
              </a:rPr>
              <a:t> import </a:t>
            </a:r>
            <a:r>
              <a:rPr lang="en-US" sz="900" dirty="0" err="1">
                <a:latin typeface="Courier" pitchFamily="2" charset="0"/>
              </a:rPr>
              <a:t>MIMEBase</a:t>
            </a:r>
            <a:r>
              <a:rPr lang="en-US" sz="900" dirty="0">
                <a:latin typeface="Courier" pitchFamily="2" charset="0"/>
              </a:rPr>
              <a:t>  </a:t>
            </a:r>
          </a:p>
          <a:p>
            <a:r>
              <a:rPr lang="en-US" sz="900" dirty="0">
                <a:latin typeface="Courier" pitchFamily="2" charset="0"/>
              </a:rPr>
              <a:t>from </a:t>
            </a:r>
            <a:r>
              <a:rPr lang="en-US" sz="900" dirty="0" err="1">
                <a:latin typeface="Courier" pitchFamily="2" charset="0"/>
              </a:rPr>
              <a:t>email.mime.text</a:t>
            </a:r>
            <a:r>
              <a:rPr lang="en-US" sz="900" dirty="0">
                <a:latin typeface="Courier" pitchFamily="2" charset="0"/>
              </a:rPr>
              <a:t> import </a:t>
            </a:r>
            <a:r>
              <a:rPr lang="en-US" sz="900" dirty="0" err="1">
                <a:latin typeface="Courier" pitchFamily="2" charset="0"/>
              </a:rPr>
              <a:t>MIMEText</a:t>
            </a:r>
            <a:r>
              <a:rPr lang="en-US" sz="900" dirty="0">
                <a:latin typeface="Courier" pitchFamily="2" charset="0"/>
              </a:rPr>
              <a:t>  </a:t>
            </a:r>
          </a:p>
          <a:p>
            <a:r>
              <a:rPr lang="en-US" sz="900" dirty="0">
                <a:latin typeface="Courier" pitchFamily="2" charset="0"/>
              </a:rPr>
              <a:t>from </a:t>
            </a:r>
            <a:r>
              <a:rPr lang="en-US" sz="900" dirty="0" err="1">
                <a:latin typeface="Courier" pitchFamily="2" charset="0"/>
              </a:rPr>
              <a:t>email.utils</a:t>
            </a:r>
            <a:r>
              <a:rPr lang="en-US" sz="900" dirty="0">
                <a:latin typeface="Courier" pitchFamily="2" charset="0"/>
              </a:rPr>
              <a:t> import </a:t>
            </a:r>
            <a:r>
              <a:rPr lang="en-US" sz="900" dirty="0" err="1">
                <a:latin typeface="Courier" pitchFamily="2" charset="0"/>
              </a:rPr>
              <a:t>formatdate</a:t>
            </a:r>
            <a:r>
              <a:rPr lang="en-US" sz="900" dirty="0">
                <a:latin typeface="Courier" pitchFamily="2" charset="0"/>
              </a:rPr>
              <a:t>  </a:t>
            </a:r>
          </a:p>
          <a:p>
            <a:r>
              <a:rPr lang="en-US" sz="900" dirty="0">
                <a:latin typeface="Courier" pitchFamily="2" charset="0"/>
              </a:rPr>
              <a:t>from email import encoders</a:t>
            </a:r>
          </a:p>
          <a:p>
            <a:r>
              <a:rPr lang="en-US" sz="900" dirty="0">
                <a:latin typeface="Courier" pitchFamily="2" charset="0"/>
              </a:rPr>
              <a:t>import </a:t>
            </a:r>
            <a:r>
              <a:rPr lang="en-US" sz="900" dirty="0" err="1">
                <a:latin typeface="Courier" pitchFamily="2" charset="0"/>
              </a:rPr>
              <a:t>RPi.GPIO</a:t>
            </a:r>
            <a:r>
              <a:rPr lang="en-US" sz="900" dirty="0">
                <a:latin typeface="Courier" pitchFamily="2" charset="0"/>
              </a:rPr>
              <a:t> as GPIO</a:t>
            </a:r>
          </a:p>
          <a:p>
            <a:r>
              <a:rPr lang="en-US" sz="900" dirty="0">
                <a:latin typeface="Courier" pitchFamily="2" charset="0"/>
              </a:rPr>
              <a:t>import time</a:t>
            </a:r>
          </a:p>
          <a:p>
            <a:r>
              <a:rPr lang="en-US" sz="900" dirty="0">
                <a:latin typeface="Courier" pitchFamily="2" charset="0"/>
              </a:rPr>
              <a:t>TRIG=21</a:t>
            </a:r>
          </a:p>
          <a:p>
            <a:r>
              <a:rPr lang="en-US" sz="900" dirty="0">
                <a:latin typeface="Courier" pitchFamily="2" charset="0"/>
              </a:rPr>
              <a:t>ECHO=20</a:t>
            </a:r>
          </a:p>
          <a:p>
            <a:r>
              <a:rPr lang="en-US" sz="900" dirty="0" err="1">
                <a:latin typeface="Courier" pitchFamily="2" charset="0"/>
              </a:rPr>
              <a:t>GPIO.setmode</a:t>
            </a:r>
            <a:r>
              <a:rPr lang="en-US" sz="900" dirty="0">
                <a:latin typeface="Courier" pitchFamily="2" charset="0"/>
              </a:rPr>
              <a:t>(GPIO.BCM)</a:t>
            </a:r>
          </a:p>
          <a:p>
            <a:endParaRPr lang="en-US" sz="900" dirty="0">
              <a:latin typeface="Courier" pitchFamily="2" charset="0"/>
            </a:endParaRPr>
          </a:p>
          <a:p>
            <a:endParaRPr lang="en-US" sz="900" dirty="0">
              <a:latin typeface="Courier" pitchFamily="2" charset="0"/>
            </a:endParaRPr>
          </a:p>
          <a:p>
            <a:r>
              <a:rPr lang="en-US" sz="900" dirty="0">
                <a:latin typeface="Courier" pitchFamily="2" charset="0"/>
              </a:rPr>
              <a:t>while True:</a:t>
            </a:r>
          </a:p>
          <a:p>
            <a:r>
              <a:rPr lang="en-US" sz="900" dirty="0">
                <a:latin typeface="Courier" pitchFamily="2" charset="0"/>
              </a:rPr>
              <a:t>    print("distance measurement in progress")</a:t>
            </a:r>
          </a:p>
          <a:p>
            <a:r>
              <a:rPr lang="en-US" sz="900" dirty="0">
                <a:latin typeface="Courier" pitchFamily="2" charset="0"/>
              </a:rPr>
              <a:t>    </a:t>
            </a:r>
            <a:r>
              <a:rPr lang="en-US" sz="900" dirty="0" err="1">
                <a:latin typeface="Courier" pitchFamily="2" charset="0"/>
              </a:rPr>
              <a:t>GPIO.setup</a:t>
            </a:r>
            <a:r>
              <a:rPr lang="en-US" sz="900" dirty="0">
                <a:latin typeface="Courier" pitchFamily="2" charset="0"/>
              </a:rPr>
              <a:t>(TRIG,GPIO.OUT)</a:t>
            </a:r>
          </a:p>
          <a:p>
            <a:r>
              <a:rPr lang="en-US" sz="900" dirty="0">
                <a:latin typeface="Courier" pitchFamily="2" charset="0"/>
              </a:rPr>
              <a:t>    </a:t>
            </a:r>
            <a:r>
              <a:rPr lang="en-US" sz="900" dirty="0" err="1">
                <a:latin typeface="Courier" pitchFamily="2" charset="0"/>
              </a:rPr>
              <a:t>GPIO.setup</a:t>
            </a:r>
            <a:r>
              <a:rPr lang="en-US" sz="900" dirty="0">
                <a:latin typeface="Courier" pitchFamily="2" charset="0"/>
              </a:rPr>
              <a:t>(ECHO,GPIO.IN)</a:t>
            </a:r>
          </a:p>
          <a:p>
            <a:r>
              <a:rPr lang="en-US" sz="900" dirty="0">
                <a:latin typeface="Courier" pitchFamily="2" charset="0"/>
              </a:rPr>
              <a:t>    </a:t>
            </a:r>
            <a:r>
              <a:rPr lang="en-US" sz="900" dirty="0" err="1">
                <a:latin typeface="Courier" pitchFamily="2" charset="0"/>
              </a:rPr>
              <a:t>GPIO.output</a:t>
            </a:r>
            <a:r>
              <a:rPr lang="en-US" sz="900" dirty="0">
                <a:latin typeface="Courier" pitchFamily="2" charset="0"/>
              </a:rPr>
              <a:t>(</a:t>
            </a:r>
            <a:r>
              <a:rPr lang="en-US" sz="900" dirty="0" err="1">
                <a:latin typeface="Courier" pitchFamily="2" charset="0"/>
              </a:rPr>
              <a:t>TRIG,False</a:t>
            </a:r>
            <a:r>
              <a:rPr lang="en-US" sz="900" dirty="0">
                <a:latin typeface="Courier" pitchFamily="2" charset="0"/>
              </a:rPr>
              <a:t>)</a:t>
            </a:r>
          </a:p>
          <a:p>
            <a:r>
              <a:rPr lang="en-US" sz="900" dirty="0">
                <a:latin typeface="Courier" pitchFamily="2" charset="0"/>
              </a:rPr>
              <a:t>    print("waiting for sensor to settle")</a:t>
            </a:r>
          </a:p>
          <a:p>
            <a:r>
              <a:rPr lang="en-US" sz="900" dirty="0">
                <a:latin typeface="Courier" pitchFamily="2" charset="0"/>
              </a:rPr>
              <a:t>    </a:t>
            </a:r>
            <a:r>
              <a:rPr lang="en-US" sz="900" dirty="0" err="1">
                <a:latin typeface="Courier" pitchFamily="2" charset="0"/>
              </a:rPr>
              <a:t>time.sleep</a:t>
            </a:r>
            <a:r>
              <a:rPr lang="en-US" sz="900" dirty="0">
                <a:latin typeface="Courier" pitchFamily="2" charset="0"/>
              </a:rPr>
              <a:t>(0.2)</a:t>
            </a:r>
          </a:p>
          <a:p>
            <a:r>
              <a:rPr lang="en-US" sz="900" dirty="0">
                <a:latin typeface="Courier" pitchFamily="2" charset="0"/>
              </a:rPr>
              <a:t>    </a:t>
            </a:r>
            <a:r>
              <a:rPr lang="en-US" sz="900" dirty="0" err="1">
                <a:latin typeface="Courier" pitchFamily="2" charset="0"/>
              </a:rPr>
              <a:t>GPIO.output</a:t>
            </a:r>
            <a:r>
              <a:rPr lang="en-US" sz="900" dirty="0">
                <a:latin typeface="Courier" pitchFamily="2" charset="0"/>
              </a:rPr>
              <a:t>(</a:t>
            </a:r>
            <a:r>
              <a:rPr lang="en-US" sz="900" dirty="0" err="1">
                <a:latin typeface="Courier" pitchFamily="2" charset="0"/>
              </a:rPr>
              <a:t>TRIG,True</a:t>
            </a:r>
            <a:r>
              <a:rPr lang="en-US" sz="900" dirty="0">
                <a:latin typeface="Courier" pitchFamily="2" charset="0"/>
              </a:rPr>
              <a:t>)</a:t>
            </a:r>
          </a:p>
          <a:p>
            <a:r>
              <a:rPr lang="en-US" sz="900" dirty="0">
                <a:latin typeface="Courier" pitchFamily="2" charset="0"/>
              </a:rPr>
              <a:t>    </a:t>
            </a:r>
            <a:r>
              <a:rPr lang="en-US" sz="900" dirty="0" err="1">
                <a:latin typeface="Courier" pitchFamily="2" charset="0"/>
              </a:rPr>
              <a:t>time.sleep</a:t>
            </a:r>
            <a:r>
              <a:rPr lang="en-US" sz="900" dirty="0">
                <a:latin typeface="Courier" pitchFamily="2" charset="0"/>
              </a:rPr>
              <a:t>(0.00001)</a:t>
            </a:r>
          </a:p>
          <a:p>
            <a:r>
              <a:rPr lang="en-US" sz="900" dirty="0">
                <a:latin typeface="Courier" pitchFamily="2" charset="0"/>
              </a:rPr>
              <a:t>    </a:t>
            </a:r>
            <a:r>
              <a:rPr lang="en-US" sz="900" dirty="0" err="1">
                <a:latin typeface="Courier" pitchFamily="2" charset="0"/>
              </a:rPr>
              <a:t>GPIO.output</a:t>
            </a:r>
            <a:r>
              <a:rPr lang="en-US" sz="900" dirty="0">
                <a:latin typeface="Courier" pitchFamily="2" charset="0"/>
              </a:rPr>
              <a:t>(</a:t>
            </a:r>
            <a:r>
              <a:rPr lang="en-US" sz="900" dirty="0" err="1">
                <a:latin typeface="Courier" pitchFamily="2" charset="0"/>
              </a:rPr>
              <a:t>TRIG,False</a:t>
            </a:r>
            <a:r>
              <a:rPr lang="en-US" sz="900" dirty="0">
                <a:latin typeface="Courier" pitchFamily="2" charset="0"/>
              </a:rPr>
              <a:t>)</a:t>
            </a:r>
          </a:p>
          <a:p>
            <a:r>
              <a:rPr lang="en-US" sz="900" dirty="0">
                <a:latin typeface="Courier" pitchFamily="2" charset="0"/>
              </a:rPr>
              <a:t>    while </a:t>
            </a:r>
            <a:r>
              <a:rPr lang="en-US" sz="900" dirty="0" err="1">
                <a:latin typeface="Courier" pitchFamily="2" charset="0"/>
              </a:rPr>
              <a:t>GPIO.input</a:t>
            </a:r>
            <a:r>
              <a:rPr lang="en-US" sz="900" dirty="0">
                <a:latin typeface="Courier" pitchFamily="2" charset="0"/>
              </a:rPr>
              <a:t>(ECHO)==0:</a:t>
            </a:r>
          </a:p>
          <a:p>
            <a:r>
              <a:rPr lang="en-US" sz="900" dirty="0">
                <a:latin typeface="Courier" pitchFamily="2" charset="0"/>
              </a:rPr>
              <a:t>        </a:t>
            </a:r>
            <a:r>
              <a:rPr lang="en-US" sz="900" dirty="0" err="1">
                <a:latin typeface="Courier" pitchFamily="2" charset="0"/>
              </a:rPr>
              <a:t>pulse_start</a:t>
            </a:r>
            <a:r>
              <a:rPr lang="en-US" sz="900" dirty="0">
                <a:latin typeface="Courier" pitchFamily="2" charset="0"/>
              </a:rPr>
              <a:t>=</a:t>
            </a:r>
            <a:r>
              <a:rPr lang="en-US" sz="900" dirty="0" err="1">
                <a:latin typeface="Courier" pitchFamily="2" charset="0"/>
              </a:rPr>
              <a:t>time.time</a:t>
            </a:r>
            <a:r>
              <a:rPr lang="en-US" sz="900" dirty="0">
                <a:latin typeface="Courier" pitchFamily="2" charset="0"/>
              </a:rPr>
              <a:t>()</a:t>
            </a:r>
          </a:p>
          <a:p>
            <a:r>
              <a:rPr lang="en-US" sz="900" dirty="0">
                <a:latin typeface="Courier" pitchFamily="2" charset="0"/>
              </a:rPr>
              <a:t>    while </a:t>
            </a:r>
            <a:r>
              <a:rPr lang="en-US" sz="900" dirty="0" err="1">
                <a:latin typeface="Courier" pitchFamily="2" charset="0"/>
              </a:rPr>
              <a:t>GPIO.input</a:t>
            </a:r>
            <a:r>
              <a:rPr lang="en-US" sz="900" dirty="0">
                <a:latin typeface="Courier" pitchFamily="2" charset="0"/>
              </a:rPr>
              <a:t>(ECHO)==1:</a:t>
            </a:r>
          </a:p>
          <a:p>
            <a:r>
              <a:rPr lang="en-US" sz="900" dirty="0">
                <a:latin typeface="Courier" pitchFamily="2" charset="0"/>
              </a:rPr>
              <a:t>        </a:t>
            </a:r>
            <a:r>
              <a:rPr lang="en-US" sz="900" dirty="0" err="1">
                <a:latin typeface="Courier" pitchFamily="2" charset="0"/>
              </a:rPr>
              <a:t>pulse_end</a:t>
            </a:r>
            <a:r>
              <a:rPr lang="en-US" sz="900" dirty="0">
                <a:latin typeface="Courier" pitchFamily="2" charset="0"/>
              </a:rPr>
              <a:t>=</a:t>
            </a:r>
            <a:r>
              <a:rPr lang="en-US" sz="900" dirty="0" err="1">
                <a:latin typeface="Courier" pitchFamily="2" charset="0"/>
              </a:rPr>
              <a:t>time.time</a:t>
            </a:r>
            <a:r>
              <a:rPr lang="en-US" sz="900" dirty="0">
                <a:latin typeface="Courier" pitchFamily="2" charset="0"/>
              </a:rPr>
              <a:t>()</a:t>
            </a:r>
          </a:p>
          <a:p>
            <a:r>
              <a:rPr lang="en-US" sz="900" dirty="0">
                <a:latin typeface="Courier" pitchFamily="2" charset="0"/>
              </a:rPr>
              <a:t>    </a:t>
            </a:r>
            <a:r>
              <a:rPr lang="en-US" sz="900" dirty="0" err="1">
                <a:latin typeface="Courier" pitchFamily="2" charset="0"/>
              </a:rPr>
              <a:t>pulse_duration</a:t>
            </a:r>
            <a:r>
              <a:rPr lang="en-US" sz="900" dirty="0">
                <a:latin typeface="Courier" pitchFamily="2" charset="0"/>
              </a:rPr>
              <a:t>=</a:t>
            </a:r>
            <a:r>
              <a:rPr lang="en-US" sz="900" dirty="0" err="1">
                <a:latin typeface="Courier" pitchFamily="2" charset="0"/>
              </a:rPr>
              <a:t>pulse_end-pulse_start</a:t>
            </a:r>
            <a:endParaRPr lang="en-US" sz="900" dirty="0">
              <a:latin typeface="Courier" pitchFamily="2" charset="0"/>
            </a:endParaRPr>
          </a:p>
          <a:p>
            <a:r>
              <a:rPr lang="en-US" sz="900" dirty="0">
                <a:latin typeface="Courier" pitchFamily="2" charset="0"/>
              </a:rPr>
              <a:t>    distance=</a:t>
            </a:r>
            <a:r>
              <a:rPr lang="en-US" sz="900" dirty="0" err="1">
                <a:latin typeface="Courier" pitchFamily="2" charset="0"/>
              </a:rPr>
              <a:t>pulse_duration</a:t>
            </a:r>
            <a:r>
              <a:rPr lang="en-US" sz="900" dirty="0">
                <a:latin typeface="Courier" pitchFamily="2" charset="0"/>
              </a:rPr>
              <a:t>*17150</a:t>
            </a:r>
          </a:p>
          <a:p>
            <a:r>
              <a:rPr lang="en-US" sz="900" dirty="0">
                <a:latin typeface="Courier" pitchFamily="2" charset="0"/>
              </a:rPr>
              <a:t>    distance=round(distance,2)</a:t>
            </a:r>
          </a:p>
          <a:p>
            <a:r>
              <a:rPr lang="en-US" sz="900" dirty="0">
                <a:latin typeface="Courier" pitchFamily="2" charset="0"/>
              </a:rPr>
              <a:t>    print("</a:t>
            </a:r>
            <a:r>
              <a:rPr lang="en-US" sz="900" dirty="0" err="1">
                <a:latin typeface="Courier" pitchFamily="2" charset="0"/>
              </a:rPr>
              <a:t>distance:",distance,"cm</a:t>
            </a:r>
            <a:r>
              <a:rPr lang="en-US" sz="900" dirty="0">
                <a:latin typeface="Courier" pitchFamily="2" charset="0"/>
              </a:rPr>
              <a:t>")</a:t>
            </a:r>
          </a:p>
          <a:p>
            <a:r>
              <a:rPr lang="en-US" sz="900" dirty="0">
                <a:latin typeface="Courier" pitchFamily="2" charset="0"/>
              </a:rPr>
              <a:t>    </a:t>
            </a:r>
            <a:r>
              <a:rPr lang="en-US" sz="900" dirty="0" err="1">
                <a:latin typeface="Courier" pitchFamily="2" charset="0"/>
              </a:rPr>
              <a:t>time.sleep</a:t>
            </a:r>
            <a:r>
              <a:rPr lang="en-US" sz="900" dirty="0">
                <a:latin typeface="Courier" pitchFamily="2" charset="0"/>
              </a:rPr>
              <a:t>(2)    </a:t>
            </a:r>
          </a:p>
          <a:p>
            <a:r>
              <a:rPr lang="en-US" sz="900" dirty="0">
                <a:latin typeface="Courier" pitchFamily="2" charset="0"/>
              </a:rPr>
              <a:t>    if distance&lt;100:</a:t>
            </a:r>
          </a:p>
          <a:p>
            <a:r>
              <a:rPr lang="en-US" sz="900" dirty="0">
                <a:latin typeface="Courier" pitchFamily="2" charset="0"/>
              </a:rPr>
              <a:t>        camera = </a:t>
            </a:r>
            <a:r>
              <a:rPr lang="en-US" sz="900" dirty="0" err="1">
                <a:latin typeface="Courier" pitchFamily="2" charset="0"/>
              </a:rPr>
              <a:t>PiCamera</a:t>
            </a:r>
            <a:r>
              <a:rPr lang="en-US" sz="900" dirty="0">
                <a:latin typeface="Courier" pitchFamily="2" charset="0"/>
              </a:rPr>
              <a:t>()  </a:t>
            </a:r>
          </a:p>
          <a:p>
            <a:r>
              <a:rPr lang="en-US" sz="900" dirty="0">
                <a:latin typeface="Courier" pitchFamily="2" charset="0"/>
              </a:rPr>
              <a:t>          </a:t>
            </a:r>
          </a:p>
          <a:p>
            <a:r>
              <a:rPr lang="en-US" sz="900" dirty="0">
                <a:latin typeface="Courier" pitchFamily="2" charset="0"/>
              </a:rPr>
              <a:t>        </a:t>
            </a:r>
            <a:r>
              <a:rPr lang="en-US" sz="900" dirty="0" err="1">
                <a:latin typeface="Courier" pitchFamily="2" charset="0"/>
              </a:rPr>
              <a:t>camera.start_preview</a:t>
            </a:r>
            <a:r>
              <a:rPr lang="en-US" sz="900" dirty="0">
                <a:latin typeface="Courier" pitchFamily="2" charset="0"/>
              </a:rPr>
              <a:t>()  </a:t>
            </a:r>
          </a:p>
          <a:p>
            <a:r>
              <a:rPr lang="en-US" sz="900" dirty="0">
                <a:latin typeface="Courier" pitchFamily="2" charset="0"/>
              </a:rPr>
              <a:t>        sleep(5)  </a:t>
            </a:r>
          </a:p>
          <a:p>
            <a:r>
              <a:rPr lang="en-US" sz="900" dirty="0">
                <a:latin typeface="Courier" pitchFamily="2" charset="0"/>
              </a:rPr>
              <a:t>			continued…</a:t>
            </a:r>
          </a:p>
          <a:p>
            <a:r>
              <a:rPr lang="en-US" sz="900" dirty="0">
                <a:latin typeface="Courier" pitchFamily="2" charset="0"/>
              </a:rPr>
              <a:t>        </a:t>
            </a:r>
          </a:p>
        </p:txBody>
      </p:sp>
      <p:sp>
        <p:nvSpPr>
          <p:cNvPr id="17" name="Rectangle 16">
            <a:extLst>
              <a:ext uri="{FF2B5EF4-FFF2-40B4-BE49-F238E27FC236}">
                <a16:creationId xmlns:a16="http://schemas.microsoft.com/office/drawing/2014/main" id="{E3F0DEC0-BC3C-CB47-AE4E-0C1E84B4475B}"/>
              </a:ext>
            </a:extLst>
          </p:cNvPr>
          <p:cNvSpPr/>
          <p:nvPr/>
        </p:nvSpPr>
        <p:spPr>
          <a:xfrm>
            <a:off x="5967702" y="1135737"/>
            <a:ext cx="6096000" cy="5493812"/>
          </a:xfrm>
          <a:prstGeom prst="rect">
            <a:avLst/>
          </a:prstGeom>
        </p:spPr>
        <p:txBody>
          <a:bodyPr>
            <a:spAutoFit/>
          </a:bodyPr>
          <a:lstStyle/>
          <a:p>
            <a:r>
              <a:rPr lang="en-US" sz="900" dirty="0" err="1">
                <a:latin typeface="Courier" pitchFamily="2" charset="0"/>
              </a:rPr>
              <a:t>camera.capture</a:t>
            </a:r>
            <a:r>
              <a:rPr lang="en-US" sz="900" dirty="0">
                <a:latin typeface="Courier" pitchFamily="2" charset="0"/>
              </a:rPr>
              <a:t>('/home/pi/</a:t>
            </a:r>
            <a:r>
              <a:rPr lang="en-US" sz="900" dirty="0" err="1">
                <a:latin typeface="Courier" pitchFamily="2" charset="0"/>
              </a:rPr>
              <a:t>image.jpg</a:t>
            </a:r>
            <a:r>
              <a:rPr lang="en-US" sz="900" dirty="0">
                <a:latin typeface="Courier" pitchFamily="2" charset="0"/>
              </a:rPr>
              <a:t>')     # image path set</a:t>
            </a:r>
          </a:p>
          <a:p>
            <a:r>
              <a:rPr lang="en-US" sz="900" dirty="0">
                <a:latin typeface="Courier" pitchFamily="2" charset="0"/>
              </a:rPr>
              <a:t>        sleep(5)  </a:t>
            </a:r>
          </a:p>
          <a:p>
            <a:r>
              <a:rPr lang="en-US" sz="900" dirty="0">
                <a:latin typeface="Courier" pitchFamily="2" charset="0"/>
              </a:rPr>
              <a:t>        </a:t>
            </a:r>
            <a:r>
              <a:rPr lang="en-US" sz="900" dirty="0" err="1">
                <a:latin typeface="Courier" pitchFamily="2" charset="0"/>
              </a:rPr>
              <a:t>camera.stop_preview</a:t>
            </a:r>
            <a:r>
              <a:rPr lang="en-US" sz="900" dirty="0">
                <a:latin typeface="Courier" pitchFamily="2" charset="0"/>
              </a:rPr>
              <a:t>()  </a:t>
            </a:r>
          </a:p>
          <a:p>
            <a:r>
              <a:rPr lang="en-US" sz="900" dirty="0">
                <a:latin typeface="Courier" pitchFamily="2" charset="0"/>
              </a:rPr>
              <a:t>        def </a:t>
            </a:r>
            <a:r>
              <a:rPr lang="en-US" sz="900" dirty="0" err="1">
                <a:latin typeface="Courier" pitchFamily="2" charset="0"/>
              </a:rPr>
              <a:t>send_an_email</a:t>
            </a:r>
            <a:r>
              <a:rPr lang="en-US" sz="900" dirty="0">
                <a:latin typeface="Courier" pitchFamily="2" charset="0"/>
              </a:rPr>
              <a:t>():  </a:t>
            </a:r>
          </a:p>
          <a:p>
            <a:r>
              <a:rPr lang="en-US" sz="900" dirty="0">
                <a:latin typeface="Courier" pitchFamily="2" charset="0"/>
              </a:rPr>
              <a:t>            </a:t>
            </a:r>
            <a:r>
              <a:rPr lang="en-US" sz="900" dirty="0" err="1">
                <a:latin typeface="Courier" pitchFamily="2" charset="0"/>
              </a:rPr>
              <a:t>toaddr</a:t>
            </a:r>
            <a:r>
              <a:rPr lang="en-US" sz="900" dirty="0">
                <a:latin typeface="Courier" pitchFamily="2" charset="0"/>
              </a:rPr>
              <a:t> = '</a:t>
            </a:r>
            <a:r>
              <a:rPr lang="en-US" sz="900" dirty="0" err="1">
                <a:latin typeface="Courier" pitchFamily="2" charset="0"/>
              </a:rPr>
              <a:t>intruderalertingsystem@gmail.com</a:t>
            </a:r>
            <a:r>
              <a:rPr lang="en-US" sz="900" dirty="0">
                <a:latin typeface="Courier" pitchFamily="2" charset="0"/>
              </a:rPr>
              <a:t>'      # To id </a:t>
            </a:r>
          </a:p>
          <a:p>
            <a:r>
              <a:rPr lang="en-US" sz="900" dirty="0">
                <a:latin typeface="Courier" pitchFamily="2" charset="0"/>
              </a:rPr>
              <a:t>            me = '</a:t>
            </a:r>
            <a:r>
              <a:rPr lang="en-US" sz="900" dirty="0" err="1">
                <a:latin typeface="Courier" pitchFamily="2" charset="0"/>
              </a:rPr>
              <a:t>intruderalertingsystem@gmail.com</a:t>
            </a:r>
            <a:r>
              <a:rPr lang="en-US" sz="900" dirty="0">
                <a:latin typeface="Courier" pitchFamily="2" charset="0"/>
              </a:rPr>
              <a:t>'          # your id</a:t>
            </a:r>
          </a:p>
          <a:p>
            <a:r>
              <a:rPr lang="en-US" sz="900" dirty="0">
                <a:latin typeface="Courier" pitchFamily="2" charset="0"/>
              </a:rPr>
              <a:t>            subject = ”Intruder Alert!"              # Subject</a:t>
            </a:r>
          </a:p>
          <a:p>
            <a:r>
              <a:rPr lang="en-US" sz="900" dirty="0">
                <a:latin typeface="Courier" pitchFamily="2" charset="0"/>
              </a:rPr>
              <a:t>          </a:t>
            </a:r>
          </a:p>
          <a:p>
            <a:r>
              <a:rPr lang="en-US" sz="900" dirty="0">
                <a:latin typeface="Courier" pitchFamily="2" charset="0"/>
              </a:rPr>
              <a:t>            msg = </a:t>
            </a:r>
            <a:r>
              <a:rPr lang="en-US" sz="900" dirty="0" err="1">
                <a:latin typeface="Courier" pitchFamily="2" charset="0"/>
              </a:rPr>
              <a:t>MIMEMultipart</a:t>
            </a:r>
            <a:r>
              <a:rPr lang="en-US" sz="900" dirty="0">
                <a:latin typeface="Courier" pitchFamily="2" charset="0"/>
              </a:rPr>
              <a:t>()  </a:t>
            </a:r>
          </a:p>
          <a:p>
            <a:r>
              <a:rPr lang="en-US" sz="900" dirty="0">
                <a:latin typeface="Courier" pitchFamily="2" charset="0"/>
              </a:rPr>
              <a:t>            msg['Subject'] = subject  </a:t>
            </a:r>
          </a:p>
          <a:p>
            <a:r>
              <a:rPr lang="en-US" sz="900" dirty="0">
                <a:latin typeface="Courier" pitchFamily="2" charset="0"/>
              </a:rPr>
              <a:t>            msg['From'] = me  </a:t>
            </a:r>
          </a:p>
          <a:p>
            <a:r>
              <a:rPr lang="en-US" sz="900" dirty="0">
                <a:latin typeface="Courier" pitchFamily="2" charset="0"/>
              </a:rPr>
              <a:t>            msg['To'] = </a:t>
            </a:r>
            <a:r>
              <a:rPr lang="en-US" sz="900" dirty="0" err="1">
                <a:latin typeface="Courier" pitchFamily="2" charset="0"/>
              </a:rPr>
              <a:t>toaddr</a:t>
            </a:r>
            <a:r>
              <a:rPr lang="en-US" sz="900" dirty="0">
                <a:latin typeface="Courier" pitchFamily="2" charset="0"/>
              </a:rPr>
              <a:t>  </a:t>
            </a:r>
          </a:p>
          <a:p>
            <a:r>
              <a:rPr lang="en-US" sz="900" dirty="0">
                <a:latin typeface="Courier" pitchFamily="2" charset="0"/>
              </a:rPr>
              <a:t>            </a:t>
            </a:r>
            <a:r>
              <a:rPr lang="en-US" sz="900" dirty="0" err="1">
                <a:latin typeface="Courier" pitchFamily="2" charset="0"/>
              </a:rPr>
              <a:t>msg.preamble</a:t>
            </a:r>
            <a:r>
              <a:rPr lang="en-US" sz="900" dirty="0">
                <a:latin typeface="Courier" pitchFamily="2" charset="0"/>
              </a:rPr>
              <a:t> = "test "   </a:t>
            </a:r>
          </a:p>
          <a:p>
            <a:r>
              <a:rPr lang="en-US" sz="900" dirty="0">
                <a:latin typeface="Courier" pitchFamily="2" charset="0"/>
              </a:rPr>
              <a:t>            #</a:t>
            </a:r>
            <a:r>
              <a:rPr lang="en-US" sz="900" dirty="0" err="1">
                <a:latin typeface="Courier" pitchFamily="2" charset="0"/>
              </a:rPr>
              <a:t>msg.attach</a:t>
            </a:r>
            <a:r>
              <a:rPr lang="en-US" sz="900" dirty="0">
                <a:latin typeface="Courier" pitchFamily="2" charset="0"/>
              </a:rPr>
              <a:t>(</a:t>
            </a:r>
            <a:r>
              <a:rPr lang="en-US" sz="900" dirty="0" err="1">
                <a:latin typeface="Courier" pitchFamily="2" charset="0"/>
              </a:rPr>
              <a:t>MIMEText</a:t>
            </a:r>
            <a:r>
              <a:rPr lang="en-US" sz="900" dirty="0">
                <a:latin typeface="Courier" pitchFamily="2" charset="0"/>
              </a:rPr>
              <a:t>(text))  </a:t>
            </a:r>
          </a:p>
          <a:p>
            <a:r>
              <a:rPr lang="en-US" sz="900" dirty="0">
                <a:latin typeface="Courier" pitchFamily="2" charset="0"/>
              </a:rPr>
              <a:t>      </a:t>
            </a:r>
          </a:p>
          <a:p>
            <a:r>
              <a:rPr lang="en-US" sz="900" dirty="0">
                <a:latin typeface="Courier" pitchFamily="2" charset="0"/>
              </a:rPr>
              <a:t>            part = </a:t>
            </a:r>
            <a:r>
              <a:rPr lang="en-US" sz="900" dirty="0" err="1">
                <a:latin typeface="Courier" pitchFamily="2" charset="0"/>
              </a:rPr>
              <a:t>MIMEBase</a:t>
            </a:r>
            <a:r>
              <a:rPr lang="en-US" sz="900" dirty="0">
                <a:latin typeface="Courier" pitchFamily="2" charset="0"/>
              </a:rPr>
              <a:t>('application', "octet-stream")  </a:t>
            </a:r>
          </a:p>
          <a:p>
            <a:r>
              <a:rPr lang="en-US" sz="900" dirty="0">
                <a:latin typeface="Courier" pitchFamily="2" charset="0"/>
              </a:rPr>
              <a:t>            </a:t>
            </a:r>
            <a:r>
              <a:rPr lang="en-US" sz="900" dirty="0" err="1">
                <a:latin typeface="Courier" pitchFamily="2" charset="0"/>
              </a:rPr>
              <a:t>part.set_payload</a:t>
            </a:r>
            <a:r>
              <a:rPr lang="en-US" sz="900" dirty="0">
                <a:latin typeface="Courier" pitchFamily="2" charset="0"/>
              </a:rPr>
              <a:t>(open("</a:t>
            </a:r>
            <a:r>
              <a:rPr lang="en-US" sz="900" dirty="0" err="1">
                <a:latin typeface="Courier" pitchFamily="2" charset="0"/>
              </a:rPr>
              <a:t>image.jpg</a:t>
            </a:r>
            <a:r>
              <a:rPr lang="en-US" sz="900" dirty="0">
                <a:latin typeface="Courier" pitchFamily="2" charset="0"/>
              </a:rPr>
              <a:t>", "</a:t>
            </a:r>
            <a:r>
              <a:rPr lang="en-US" sz="900" dirty="0" err="1">
                <a:latin typeface="Courier" pitchFamily="2" charset="0"/>
              </a:rPr>
              <a:t>rb</a:t>
            </a:r>
            <a:r>
              <a:rPr lang="en-US" sz="900" dirty="0">
                <a:latin typeface="Courier" pitchFamily="2" charset="0"/>
              </a:rPr>
              <a:t>").read())  </a:t>
            </a:r>
          </a:p>
          <a:p>
            <a:r>
              <a:rPr lang="en-US" sz="900" dirty="0">
                <a:latin typeface="Courier" pitchFamily="2" charset="0"/>
              </a:rPr>
              <a:t>            encoders.encode_base64(part)  </a:t>
            </a:r>
          </a:p>
          <a:p>
            <a:r>
              <a:rPr lang="en-US" sz="900" dirty="0">
                <a:latin typeface="Courier" pitchFamily="2" charset="0"/>
              </a:rPr>
              <a:t>            </a:t>
            </a:r>
            <a:r>
              <a:rPr lang="en-US" sz="900" dirty="0" err="1">
                <a:latin typeface="Courier" pitchFamily="2" charset="0"/>
              </a:rPr>
              <a:t>part.add_header</a:t>
            </a:r>
            <a:r>
              <a:rPr lang="en-US" sz="900" dirty="0">
                <a:latin typeface="Courier" pitchFamily="2" charset="0"/>
              </a:rPr>
              <a:t>('Content-Disposition', 'attachment; filename="</a:t>
            </a:r>
            <a:r>
              <a:rPr lang="en-US" sz="900" dirty="0" err="1">
                <a:latin typeface="Courier" pitchFamily="2" charset="0"/>
              </a:rPr>
              <a:t>image.jpg</a:t>
            </a:r>
            <a:r>
              <a:rPr lang="en-US" sz="900" dirty="0">
                <a:latin typeface="Courier" pitchFamily="2" charset="0"/>
              </a:rPr>
              <a:t>"')   # File name and format name</a:t>
            </a:r>
          </a:p>
          <a:p>
            <a:r>
              <a:rPr lang="en-US" sz="900" dirty="0">
                <a:latin typeface="Courier" pitchFamily="2" charset="0"/>
              </a:rPr>
              <a:t>            </a:t>
            </a:r>
            <a:r>
              <a:rPr lang="en-US" sz="900" dirty="0" err="1">
                <a:latin typeface="Courier" pitchFamily="2" charset="0"/>
              </a:rPr>
              <a:t>msg.attach</a:t>
            </a:r>
            <a:r>
              <a:rPr lang="en-US" sz="900" dirty="0">
                <a:latin typeface="Courier" pitchFamily="2" charset="0"/>
              </a:rPr>
              <a:t>(part)  </a:t>
            </a:r>
          </a:p>
          <a:p>
            <a:r>
              <a:rPr lang="en-US" sz="900" dirty="0">
                <a:latin typeface="Courier" pitchFamily="2" charset="0"/>
              </a:rPr>
              <a:t>          </a:t>
            </a:r>
          </a:p>
          <a:p>
            <a:r>
              <a:rPr lang="en-US" sz="900" dirty="0">
                <a:latin typeface="Courier" pitchFamily="2" charset="0"/>
              </a:rPr>
              <a:t>            try:  </a:t>
            </a:r>
          </a:p>
          <a:p>
            <a:r>
              <a:rPr lang="en-US" sz="900" dirty="0">
                <a:latin typeface="Courier" pitchFamily="2" charset="0"/>
              </a:rPr>
              <a:t>               s = </a:t>
            </a:r>
            <a:r>
              <a:rPr lang="en-US" sz="900" dirty="0" err="1">
                <a:latin typeface="Courier" pitchFamily="2" charset="0"/>
              </a:rPr>
              <a:t>smtplib.SMTP</a:t>
            </a:r>
            <a:r>
              <a:rPr lang="en-US" sz="900" dirty="0">
                <a:latin typeface="Courier" pitchFamily="2" charset="0"/>
              </a:rPr>
              <a:t>('</a:t>
            </a:r>
            <a:r>
              <a:rPr lang="en-US" sz="900" dirty="0" err="1">
                <a:latin typeface="Courier" pitchFamily="2" charset="0"/>
              </a:rPr>
              <a:t>smtp.gmail.com</a:t>
            </a:r>
            <a:r>
              <a:rPr lang="en-US" sz="900" dirty="0">
                <a:latin typeface="Courier" pitchFamily="2" charset="0"/>
              </a:rPr>
              <a:t>', 587)  # Protocol</a:t>
            </a:r>
          </a:p>
          <a:p>
            <a:r>
              <a:rPr lang="en-US" sz="900" dirty="0">
                <a:latin typeface="Courier" pitchFamily="2" charset="0"/>
              </a:rPr>
              <a:t>               </a:t>
            </a:r>
            <a:r>
              <a:rPr lang="en-US" sz="900" dirty="0" err="1">
                <a:latin typeface="Courier" pitchFamily="2" charset="0"/>
              </a:rPr>
              <a:t>s.ehlo</a:t>
            </a:r>
            <a:r>
              <a:rPr lang="en-US" sz="900" dirty="0">
                <a:latin typeface="Courier" pitchFamily="2" charset="0"/>
              </a:rPr>
              <a:t>()  </a:t>
            </a:r>
          </a:p>
          <a:p>
            <a:r>
              <a:rPr lang="en-US" sz="900" dirty="0">
                <a:latin typeface="Courier" pitchFamily="2" charset="0"/>
              </a:rPr>
              <a:t>               </a:t>
            </a:r>
            <a:r>
              <a:rPr lang="en-US" sz="900" dirty="0" err="1">
                <a:latin typeface="Courier" pitchFamily="2" charset="0"/>
              </a:rPr>
              <a:t>s.starttls</a:t>
            </a:r>
            <a:r>
              <a:rPr lang="en-US" sz="900" dirty="0">
                <a:latin typeface="Courier" pitchFamily="2" charset="0"/>
              </a:rPr>
              <a:t>()  </a:t>
            </a:r>
          </a:p>
          <a:p>
            <a:r>
              <a:rPr lang="en-US" sz="900" dirty="0">
                <a:latin typeface="Courier" pitchFamily="2" charset="0"/>
              </a:rPr>
              <a:t>               </a:t>
            </a:r>
            <a:r>
              <a:rPr lang="en-US" sz="900" dirty="0" err="1">
                <a:latin typeface="Courier" pitchFamily="2" charset="0"/>
              </a:rPr>
              <a:t>s.ehlo</a:t>
            </a:r>
            <a:r>
              <a:rPr lang="en-US" sz="900" dirty="0">
                <a:latin typeface="Courier" pitchFamily="2" charset="0"/>
              </a:rPr>
              <a:t>()  </a:t>
            </a:r>
          </a:p>
          <a:p>
            <a:r>
              <a:rPr lang="en-US" sz="900" dirty="0">
                <a:latin typeface="Courier" pitchFamily="2" charset="0"/>
              </a:rPr>
              <a:t>               </a:t>
            </a:r>
            <a:r>
              <a:rPr lang="en-US" sz="900" dirty="0" err="1">
                <a:latin typeface="Courier" pitchFamily="2" charset="0"/>
              </a:rPr>
              <a:t>s.login</a:t>
            </a:r>
            <a:r>
              <a:rPr lang="en-US" sz="900" dirty="0">
                <a:latin typeface="Courier" pitchFamily="2" charset="0"/>
              </a:rPr>
              <a:t>(user = '</a:t>
            </a:r>
            <a:r>
              <a:rPr lang="en-US" sz="900" dirty="0" err="1">
                <a:latin typeface="Courier" pitchFamily="2" charset="0"/>
              </a:rPr>
              <a:t>intruderalertingsystem@gmail.com</a:t>
            </a:r>
            <a:r>
              <a:rPr lang="en-US" sz="900" dirty="0">
                <a:latin typeface="Courier" pitchFamily="2" charset="0"/>
              </a:rPr>
              <a:t>', password = 'jarvis@123')  # User id &amp; password</a:t>
            </a:r>
          </a:p>
          <a:p>
            <a:r>
              <a:rPr lang="en-US" sz="900" dirty="0">
                <a:latin typeface="Courier" pitchFamily="2" charset="0"/>
              </a:rPr>
              <a:t>               #</a:t>
            </a:r>
            <a:r>
              <a:rPr lang="en-US" sz="900" dirty="0" err="1">
                <a:latin typeface="Courier" pitchFamily="2" charset="0"/>
              </a:rPr>
              <a:t>s.send_message</a:t>
            </a:r>
            <a:r>
              <a:rPr lang="en-US" sz="900" dirty="0">
                <a:latin typeface="Courier" pitchFamily="2" charset="0"/>
              </a:rPr>
              <a:t>(msg)  </a:t>
            </a:r>
          </a:p>
          <a:p>
            <a:r>
              <a:rPr lang="en-US" sz="900" dirty="0">
                <a:latin typeface="Courier" pitchFamily="2" charset="0"/>
              </a:rPr>
              <a:t>               </a:t>
            </a:r>
            <a:r>
              <a:rPr lang="en-US" sz="900" dirty="0" err="1">
                <a:latin typeface="Courier" pitchFamily="2" charset="0"/>
              </a:rPr>
              <a:t>s.sendmail</a:t>
            </a:r>
            <a:r>
              <a:rPr lang="en-US" sz="900" dirty="0">
                <a:latin typeface="Courier" pitchFamily="2" charset="0"/>
              </a:rPr>
              <a:t>(me, </a:t>
            </a:r>
            <a:r>
              <a:rPr lang="en-US" sz="900" dirty="0" err="1">
                <a:latin typeface="Courier" pitchFamily="2" charset="0"/>
              </a:rPr>
              <a:t>toaddr</a:t>
            </a:r>
            <a:r>
              <a:rPr lang="en-US" sz="900" dirty="0">
                <a:latin typeface="Courier" pitchFamily="2" charset="0"/>
              </a:rPr>
              <a:t>, </a:t>
            </a:r>
            <a:r>
              <a:rPr lang="en-US" sz="900" dirty="0" err="1">
                <a:latin typeface="Courier" pitchFamily="2" charset="0"/>
              </a:rPr>
              <a:t>msg.as_string</a:t>
            </a:r>
            <a:r>
              <a:rPr lang="en-US" sz="900" dirty="0">
                <a:latin typeface="Courier" pitchFamily="2" charset="0"/>
              </a:rPr>
              <a:t>())  </a:t>
            </a:r>
          </a:p>
          <a:p>
            <a:r>
              <a:rPr lang="en-US" sz="900" dirty="0">
                <a:latin typeface="Courier" pitchFamily="2" charset="0"/>
              </a:rPr>
              <a:t>               </a:t>
            </a:r>
            <a:r>
              <a:rPr lang="en-US" sz="900" dirty="0" err="1">
                <a:latin typeface="Courier" pitchFamily="2" charset="0"/>
              </a:rPr>
              <a:t>s.quit</a:t>
            </a:r>
            <a:r>
              <a:rPr lang="en-US" sz="900" dirty="0">
                <a:latin typeface="Courier" pitchFamily="2" charset="0"/>
              </a:rPr>
              <a:t>()  </a:t>
            </a:r>
          </a:p>
          <a:p>
            <a:r>
              <a:rPr lang="en-US" sz="900" dirty="0">
                <a:latin typeface="Courier" pitchFamily="2" charset="0"/>
              </a:rPr>
              <a:t>            #except:  </a:t>
            </a:r>
          </a:p>
          <a:p>
            <a:r>
              <a:rPr lang="en-US" sz="900" dirty="0">
                <a:latin typeface="Courier" pitchFamily="2" charset="0"/>
              </a:rPr>
              <a:t>            #   print ("Error: unable to send email")    </a:t>
            </a:r>
          </a:p>
          <a:p>
            <a:r>
              <a:rPr lang="en-US" sz="900" dirty="0">
                <a:latin typeface="Courier" pitchFamily="2" charset="0"/>
              </a:rPr>
              <a:t>            except </a:t>
            </a:r>
            <a:r>
              <a:rPr lang="en-US" sz="900" dirty="0" err="1">
                <a:latin typeface="Courier" pitchFamily="2" charset="0"/>
              </a:rPr>
              <a:t>SMTPException</a:t>
            </a:r>
            <a:r>
              <a:rPr lang="en-US" sz="900" dirty="0">
                <a:latin typeface="Courier" pitchFamily="2" charset="0"/>
              </a:rPr>
              <a:t> as error:  </a:t>
            </a:r>
          </a:p>
          <a:p>
            <a:r>
              <a:rPr lang="en-US" sz="900" dirty="0">
                <a:latin typeface="Courier" pitchFamily="2" charset="0"/>
              </a:rPr>
              <a:t>                  print ("Error")                # Exception</a:t>
            </a:r>
          </a:p>
          <a:p>
            <a:r>
              <a:rPr lang="en-US" sz="900" dirty="0">
                <a:latin typeface="Courier" pitchFamily="2" charset="0"/>
              </a:rPr>
              <a:t>          </a:t>
            </a:r>
          </a:p>
          <a:p>
            <a:r>
              <a:rPr lang="en-US" sz="900" dirty="0">
                <a:latin typeface="Courier" pitchFamily="2" charset="0"/>
              </a:rPr>
              <a:t>        </a:t>
            </a:r>
            <a:r>
              <a:rPr lang="en-US" sz="900" dirty="0" err="1">
                <a:latin typeface="Courier" pitchFamily="2" charset="0"/>
              </a:rPr>
              <a:t>send_an_email</a:t>
            </a:r>
            <a:r>
              <a:rPr lang="en-US" sz="900" dirty="0">
                <a:latin typeface="Courier" pitchFamily="2" charset="0"/>
              </a:rPr>
              <a:t>()  </a:t>
            </a:r>
          </a:p>
          <a:p>
            <a:endParaRPr lang="en-US" sz="900" dirty="0">
              <a:latin typeface="Courier" pitchFamily="2" charset="0"/>
            </a:endParaRPr>
          </a:p>
        </p:txBody>
      </p:sp>
    </p:spTree>
    <p:extLst>
      <p:ext uri="{BB962C8B-B14F-4D97-AF65-F5344CB8AC3E}">
        <p14:creationId xmlns:p14="http://schemas.microsoft.com/office/powerpoint/2010/main" val="26029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6" name="Freeform: Shape 1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1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1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1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0A62996-6FBC-BB4A-8ACB-1426BDDC3DBC}"/>
              </a:ext>
            </a:extLst>
          </p:cNvPr>
          <p:cNvSpPr>
            <a:spLocks noGrp="1"/>
          </p:cNvSpPr>
          <p:nvPr>
            <p:ph type="title"/>
          </p:nvPr>
        </p:nvSpPr>
        <p:spPr>
          <a:xfrm>
            <a:off x="640080" y="1243013"/>
            <a:ext cx="3855720" cy="4371974"/>
          </a:xfrm>
        </p:spPr>
        <p:txBody>
          <a:bodyPr vert="horz" lIns="91440" tIns="45720" rIns="91440" bIns="45720" rtlCol="0" anchor="ctr">
            <a:normAutofit/>
          </a:bodyPr>
          <a:lstStyle/>
          <a:p>
            <a:r>
              <a:rPr lang="en-US" sz="3600" b="1" kern="1200" dirty="0">
                <a:solidFill>
                  <a:schemeClr val="tx2"/>
                </a:solidFill>
                <a:latin typeface="+mj-lt"/>
                <a:ea typeface="+mj-ea"/>
                <a:cs typeface="+mj-cs"/>
              </a:rPr>
              <a:t>Code for voice alerts</a:t>
            </a:r>
            <a:endParaRPr lang="en-US" sz="3600" kern="1200" dirty="0">
              <a:solidFill>
                <a:schemeClr val="tx2"/>
              </a:solidFill>
              <a:latin typeface="+mj-lt"/>
              <a:ea typeface="+mj-ea"/>
              <a:cs typeface="+mj-cs"/>
            </a:endParaRPr>
          </a:p>
        </p:txBody>
      </p:sp>
      <p:sp>
        <p:nvSpPr>
          <p:cNvPr id="18" name="TextBox 17">
            <a:extLst>
              <a:ext uri="{FF2B5EF4-FFF2-40B4-BE49-F238E27FC236}">
                <a16:creationId xmlns:a16="http://schemas.microsoft.com/office/drawing/2014/main" id="{31750F32-72ED-964F-8255-E876F216127F}"/>
              </a:ext>
            </a:extLst>
          </p:cNvPr>
          <p:cNvSpPr txBox="1"/>
          <p:nvPr/>
        </p:nvSpPr>
        <p:spPr>
          <a:xfrm>
            <a:off x="5487273" y="291507"/>
            <a:ext cx="7142877" cy="6370975"/>
          </a:xfrm>
          <a:prstGeom prst="rect">
            <a:avLst/>
          </a:prstGeom>
          <a:noFill/>
        </p:spPr>
        <p:txBody>
          <a:bodyPr wrap="square" rtlCol="0">
            <a:spAutoFit/>
          </a:bodyPr>
          <a:lstStyle/>
          <a:p>
            <a:r>
              <a:rPr lang="en-IN" sz="1200" dirty="0">
                <a:latin typeface="Courier" pitchFamily="2" charset="0"/>
              </a:rPr>
              <a:t>import </a:t>
            </a:r>
            <a:r>
              <a:rPr lang="en-IN" sz="1200" dirty="0" err="1">
                <a:latin typeface="Courier" pitchFamily="2" charset="0"/>
              </a:rPr>
              <a:t>RPi.GPIO</a:t>
            </a:r>
            <a:r>
              <a:rPr lang="en-IN" sz="1200" dirty="0">
                <a:latin typeface="Courier" pitchFamily="2" charset="0"/>
              </a:rPr>
              <a:t> as GPIO</a:t>
            </a:r>
          </a:p>
          <a:p>
            <a:r>
              <a:rPr lang="en-IN" sz="1200" dirty="0">
                <a:latin typeface="Courier" pitchFamily="2" charset="0"/>
              </a:rPr>
              <a:t>import time</a:t>
            </a:r>
          </a:p>
          <a:p>
            <a:r>
              <a:rPr lang="en-IN" sz="1200" dirty="0">
                <a:latin typeface="Courier" pitchFamily="2" charset="0"/>
              </a:rPr>
              <a:t>from subprocess import call</a:t>
            </a:r>
          </a:p>
          <a:p>
            <a:r>
              <a:rPr lang="en-IN" sz="1200" dirty="0">
                <a:latin typeface="Courier" pitchFamily="2" charset="0"/>
              </a:rPr>
              <a:t>import </a:t>
            </a:r>
            <a:r>
              <a:rPr lang="en-IN" sz="1200" dirty="0" err="1">
                <a:latin typeface="Courier" pitchFamily="2" charset="0"/>
              </a:rPr>
              <a:t>pygame</a:t>
            </a:r>
            <a:endParaRPr lang="en-IN" sz="1200" dirty="0">
              <a:latin typeface="Courier" pitchFamily="2" charset="0"/>
            </a:endParaRPr>
          </a:p>
          <a:p>
            <a:r>
              <a:rPr lang="en-IN" sz="1200" dirty="0">
                <a:latin typeface="Courier" pitchFamily="2" charset="0"/>
              </a:rPr>
              <a:t>TRIG=21</a:t>
            </a:r>
          </a:p>
          <a:p>
            <a:r>
              <a:rPr lang="en-IN" sz="1200" dirty="0">
                <a:latin typeface="Courier" pitchFamily="2" charset="0"/>
              </a:rPr>
              <a:t>ECHO=20</a:t>
            </a:r>
          </a:p>
          <a:p>
            <a:r>
              <a:rPr lang="en-IN" sz="1200" dirty="0" err="1">
                <a:latin typeface="Courier" pitchFamily="2" charset="0"/>
              </a:rPr>
              <a:t>GPIO.setmode</a:t>
            </a:r>
            <a:r>
              <a:rPr lang="en-IN" sz="1200" dirty="0">
                <a:latin typeface="Courier" pitchFamily="2" charset="0"/>
              </a:rPr>
              <a:t>(GPIO.BCM)</a:t>
            </a:r>
          </a:p>
          <a:p>
            <a:r>
              <a:rPr lang="en-IN" sz="1200" dirty="0">
                <a:latin typeface="Courier" pitchFamily="2" charset="0"/>
              </a:rPr>
              <a:t>while True:</a:t>
            </a:r>
          </a:p>
          <a:p>
            <a:r>
              <a:rPr lang="en-IN" sz="1200" dirty="0">
                <a:latin typeface="Courier" pitchFamily="2" charset="0"/>
              </a:rPr>
              <a:t>    print("distance measurement in progress")</a:t>
            </a:r>
          </a:p>
          <a:p>
            <a:r>
              <a:rPr lang="en-IN" sz="1200" dirty="0">
                <a:latin typeface="Courier" pitchFamily="2" charset="0"/>
              </a:rPr>
              <a:t>    </a:t>
            </a:r>
            <a:r>
              <a:rPr lang="en-IN" sz="1200" dirty="0" err="1">
                <a:latin typeface="Courier" pitchFamily="2" charset="0"/>
              </a:rPr>
              <a:t>GPIO.setup</a:t>
            </a:r>
            <a:r>
              <a:rPr lang="en-IN" sz="1200" dirty="0">
                <a:latin typeface="Courier" pitchFamily="2" charset="0"/>
              </a:rPr>
              <a:t>(TRIG,GPIO.OUT)</a:t>
            </a:r>
          </a:p>
          <a:p>
            <a:r>
              <a:rPr lang="en-IN" sz="1200" dirty="0">
                <a:latin typeface="Courier" pitchFamily="2" charset="0"/>
              </a:rPr>
              <a:t>    </a:t>
            </a:r>
            <a:r>
              <a:rPr lang="en-IN" sz="1200" dirty="0" err="1">
                <a:latin typeface="Courier" pitchFamily="2" charset="0"/>
              </a:rPr>
              <a:t>GPIO.setup</a:t>
            </a:r>
            <a:r>
              <a:rPr lang="en-IN" sz="1200" dirty="0">
                <a:latin typeface="Courier" pitchFamily="2" charset="0"/>
              </a:rPr>
              <a:t>(ECHO,GPIO.IN)</a:t>
            </a:r>
          </a:p>
          <a:p>
            <a:r>
              <a:rPr lang="en-IN" sz="1200" dirty="0">
                <a:latin typeface="Courier" pitchFamily="2" charset="0"/>
              </a:rPr>
              <a:t>    </a:t>
            </a:r>
            <a:r>
              <a:rPr lang="en-IN" sz="1200" dirty="0" err="1">
                <a:latin typeface="Courier" pitchFamily="2" charset="0"/>
              </a:rPr>
              <a:t>GPIO.output</a:t>
            </a:r>
            <a:r>
              <a:rPr lang="en-IN" sz="1200" dirty="0">
                <a:latin typeface="Courier" pitchFamily="2" charset="0"/>
              </a:rPr>
              <a:t>(</a:t>
            </a:r>
            <a:r>
              <a:rPr lang="en-IN" sz="1200" dirty="0" err="1">
                <a:latin typeface="Courier" pitchFamily="2" charset="0"/>
              </a:rPr>
              <a:t>TRIG,False</a:t>
            </a:r>
            <a:r>
              <a:rPr lang="en-IN" sz="1200" dirty="0">
                <a:latin typeface="Courier" pitchFamily="2" charset="0"/>
              </a:rPr>
              <a:t>)</a:t>
            </a:r>
          </a:p>
          <a:p>
            <a:r>
              <a:rPr lang="en-IN" sz="1200" dirty="0">
                <a:latin typeface="Courier" pitchFamily="2" charset="0"/>
              </a:rPr>
              <a:t>    print("waiting for sensor to settle")</a:t>
            </a:r>
          </a:p>
          <a:p>
            <a:r>
              <a:rPr lang="en-IN" sz="1200" dirty="0">
                <a:latin typeface="Courier" pitchFamily="2" charset="0"/>
              </a:rPr>
              <a:t>    </a:t>
            </a:r>
            <a:r>
              <a:rPr lang="en-IN" sz="1200" dirty="0" err="1">
                <a:latin typeface="Courier" pitchFamily="2" charset="0"/>
              </a:rPr>
              <a:t>time.sleep</a:t>
            </a:r>
            <a:r>
              <a:rPr lang="en-IN" sz="1200" dirty="0">
                <a:latin typeface="Courier" pitchFamily="2" charset="0"/>
              </a:rPr>
              <a:t>(0.2)</a:t>
            </a:r>
          </a:p>
          <a:p>
            <a:r>
              <a:rPr lang="en-IN" sz="1200" dirty="0">
                <a:latin typeface="Courier" pitchFamily="2" charset="0"/>
              </a:rPr>
              <a:t>    </a:t>
            </a:r>
            <a:r>
              <a:rPr lang="en-IN" sz="1200" dirty="0" err="1">
                <a:latin typeface="Courier" pitchFamily="2" charset="0"/>
              </a:rPr>
              <a:t>GPIO.output</a:t>
            </a:r>
            <a:r>
              <a:rPr lang="en-IN" sz="1200" dirty="0">
                <a:latin typeface="Courier" pitchFamily="2" charset="0"/>
              </a:rPr>
              <a:t>(</a:t>
            </a:r>
            <a:r>
              <a:rPr lang="en-IN" sz="1200" dirty="0" err="1">
                <a:latin typeface="Courier" pitchFamily="2" charset="0"/>
              </a:rPr>
              <a:t>TRIG,True</a:t>
            </a:r>
            <a:r>
              <a:rPr lang="en-IN" sz="1200" dirty="0">
                <a:latin typeface="Courier" pitchFamily="2" charset="0"/>
              </a:rPr>
              <a:t>)</a:t>
            </a:r>
          </a:p>
          <a:p>
            <a:r>
              <a:rPr lang="en-IN" sz="1200" dirty="0">
                <a:latin typeface="Courier" pitchFamily="2" charset="0"/>
              </a:rPr>
              <a:t>    </a:t>
            </a:r>
            <a:r>
              <a:rPr lang="en-IN" sz="1200" dirty="0" err="1">
                <a:latin typeface="Courier" pitchFamily="2" charset="0"/>
              </a:rPr>
              <a:t>time.sleep</a:t>
            </a:r>
            <a:r>
              <a:rPr lang="en-IN" sz="1200" dirty="0">
                <a:latin typeface="Courier" pitchFamily="2" charset="0"/>
              </a:rPr>
              <a:t>(0.00001)</a:t>
            </a:r>
          </a:p>
          <a:p>
            <a:r>
              <a:rPr lang="en-IN" sz="1200" dirty="0">
                <a:latin typeface="Courier" pitchFamily="2" charset="0"/>
              </a:rPr>
              <a:t>    </a:t>
            </a:r>
            <a:r>
              <a:rPr lang="en-IN" sz="1200" dirty="0" err="1">
                <a:latin typeface="Courier" pitchFamily="2" charset="0"/>
              </a:rPr>
              <a:t>GPIO.output</a:t>
            </a:r>
            <a:r>
              <a:rPr lang="en-IN" sz="1200" dirty="0">
                <a:latin typeface="Courier" pitchFamily="2" charset="0"/>
              </a:rPr>
              <a:t>(</a:t>
            </a:r>
            <a:r>
              <a:rPr lang="en-IN" sz="1200" dirty="0" err="1">
                <a:latin typeface="Courier" pitchFamily="2" charset="0"/>
              </a:rPr>
              <a:t>TRIG,False</a:t>
            </a:r>
            <a:r>
              <a:rPr lang="en-IN" sz="1200" dirty="0">
                <a:latin typeface="Courier" pitchFamily="2" charset="0"/>
              </a:rPr>
              <a:t>)</a:t>
            </a:r>
          </a:p>
          <a:p>
            <a:r>
              <a:rPr lang="en-IN" sz="1200" dirty="0">
                <a:latin typeface="Courier" pitchFamily="2" charset="0"/>
              </a:rPr>
              <a:t>    while </a:t>
            </a:r>
            <a:r>
              <a:rPr lang="en-IN" sz="1200" dirty="0" err="1">
                <a:latin typeface="Courier" pitchFamily="2" charset="0"/>
              </a:rPr>
              <a:t>GPIO.input</a:t>
            </a:r>
            <a:r>
              <a:rPr lang="en-IN" sz="1200" dirty="0">
                <a:latin typeface="Courier" pitchFamily="2" charset="0"/>
              </a:rPr>
              <a:t>(ECHO)==0:</a:t>
            </a:r>
          </a:p>
          <a:p>
            <a:r>
              <a:rPr lang="en-IN" sz="1200" dirty="0">
                <a:latin typeface="Courier" pitchFamily="2" charset="0"/>
              </a:rPr>
              <a:t>        </a:t>
            </a:r>
            <a:r>
              <a:rPr lang="en-IN" sz="1200" dirty="0" err="1">
                <a:latin typeface="Courier" pitchFamily="2" charset="0"/>
              </a:rPr>
              <a:t>pulse_start</a:t>
            </a:r>
            <a:r>
              <a:rPr lang="en-IN" sz="1200" dirty="0">
                <a:latin typeface="Courier" pitchFamily="2" charset="0"/>
              </a:rPr>
              <a:t>=</a:t>
            </a:r>
            <a:r>
              <a:rPr lang="en-IN" sz="1200" dirty="0" err="1">
                <a:latin typeface="Courier" pitchFamily="2" charset="0"/>
              </a:rPr>
              <a:t>time.time</a:t>
            </a:r>
            <a:r>
              <a:rPr lang="en-IN" sz="1200" dirty="0">
                <a:latin typeface="Courier" pitchFamily="2" charset="0"/>
              </a:rPr>
              <a:t>()</a:t>
            </a:r>
          </a:p>
          <a:p>
            <a:r>
              <a:rPr lang="en-IN" sz="1200" dirty="0">
                <a:latin typeface="Courier" pitchFamily="2" charset="0"/>
              </a:rPr>
              <a:t>    while </a:t>
            </a:r>
            <a:r>
              <a:rPr lang="en-IN" sz="1200" dirty="0" err="1">
                <a:latin typeface="Courier" pitchFamily="2" charset="0"/>
              </a:rPr>
              <a:t>GPIO.input</a:t>
            </a:r>
            <a:r>
              <a:rPr lang="en-IN" sz="1200" dirty="0">
                <a:latin typeface="Courier" pitchFamily="2" charset="0"/>
              </a:rPr>
              <a:t>(ECHO)==1:</a:t>
            </a:r>
          </a:p>
          <a:p>
            <a:r>
              <a:rPr lang="en-IN" sz="1200" dirty="0">
                <a:latin typeface="Courier" pitchFamily="2" charset="0"/>
              </a:rPr>
              <a:t>        </a:t>
            </a:r>
            <a:r>
              <a:rPr lang="en-IN" sz="1200" dirty="0" err="1">
                <a:latin typeface="Courier" pitchFamily="2" charset="0"/>
              </a:rPr>
              <a:t>pulse_end</a:t>
            </a:r>
            <a:r>
              <a:rPr lang="en-IN" sz="1200" dirty="0">
                <a:latin typeface="Courier" pitchFamily="2" charset="0"/>
              </a:rPr>
              <a:t>=</a:t>
            </a:r>
            <a:r>
              <a:rPr lang="en-IN" sz="1200" dirty="0" err="1">
                <a:latin typeface="Courier" pitchFamily="2" charset="0"/>
              </a:rPr>
              <a:t>time.time</a:t>
            </a:r>
            <a:r>
              <a:rPr lang="en-IN" sz="1200" dirty="0">
                <a:latin typeface="Courier" pitchFamily="2" charset="0"/>
              </a:rPr>
              <a:t>()</a:t>
            </a:r>
          </a:p>
          <a:p>
            <a:r>
              <a:rPr lang="en-IN" sz="1200" dirty="0">
                <a:latin typeface="Courier" pitchFamily="2" charset="0"/>
              </a:rPr>
              <a:t>    </a:t>
            </a:r>
            <a:r>
              <a:rPr lang="en-IN" sz="1200" dirty="0" err="1">
                <a:latin typeface="Courier" pitchFamily="2" charset="0"/>
              </a:rPr>
              <a:t>pulse_duration</a:t>
            </a:r>
            <a:r>
              <a:rPr lang="en-IN" sz="1200" dirty="0">
                <a:latin typeface="Courier" pitchFamily="2" charset="0"/>
              </a:rPr>
              <a:t>=</a:t>
            </a:r>
            <a:r>
              <a:rPr lang="en-IN" sz="1200" dirty="0" err="1">
                <a:latin typeface="Courier" pitchFamily="2" charset="0"/>
              </a:rPr>
              <a:t>pulse_end-pulse_start</a:t>
            </a:r>
            <a:endParaRPr lang="en-IN" sz="1200" dirty="0">
              <a:latin typeface="Courier" pitchFamily="2" charset="0"/>
            </a:endParaRPr>
          </a:p>
          <a:p>
            <a:r>
              <a:rPr lang="en-IN" sz="1200" dirty="0">
                <a:latin typeface="Courier" pitchFamily="2" charset="0"/>
              </a:rPr>
              <a:t>    distance=</a:t>
            </a:r>
            <a:r>
              <a:rPr lang="en-IN" sz="1200" dirty="0" err="1">
                <a:latin typeface="Courier" pitchFamily="2" charset="0"/>
              </a:rPr>
              <a:t>pulse_duration</a:t>
            </a:r>
            <a:r>
              <a:rPr lang="en-IN" sz="1200" dirty="0">
                <a:latin typeface="Courier" pitchFamily="2" charset="0"/>
              </a:rPr>
              <a:t>*17150</a:t>
            </a:r>
          </a:p>
          <a:p>
            <a:r>
              <a:rPr lang="en-IN" sz="1200" dirty="0">
                <a:latin typeface="Courier" pitchFamily="2" charset="0"/>
              </a:rPr>
              <a:t>    distance=round(distance,2)</a:t>
            </a:r>
          </a:p>
          <a:p>
            <a:r>
              <a:rPr lang="en-IN" sz="1200" dirty="0">
                <a:latin typeface="Courier" pitchFamily="2" charset="0"/>
              </a:rPr>
              <a:t>    print("</a:t>
            </a:r>
            <a:r>
              <a:rPr lang="en-IN" sz="1200" dirty="0" err="1">
                <a:latin typeface="Courier" pitchFamily="2" charset="0"/>
              </a:rPr>
              <a:t>distance:",distance,"cm</a:t>
            </a:r>
            <a:r>
              <a:rPr lang="en-IN" sz="1200" dirty="0">
                <a:latin typeface="Courier" pitchFamily="2" charset="0"/>
              </a:rPr>
              <a:t>")</a:t>
            </a:r>
          </a:p>
          <a:p>
            <a:r>
              <a:rPr lang="en-IN" sz="1200" dirty="0">
                <a:latin typeface="Courier" pitchFamily="2" charset="0"/>
              </a:rPr>
              <a:t>    </a:t>
            </a:r>
            <a:r>
              <a:rPr lang="en-IN" sz="1200" dirty="0" err="1">
                <a:latin typeface="Courier" pitchFamily="2" charset="0"/>
              </a:rPr>
              <a:t>time.sleep</a:t>
            </a:r>
            <a:r>
              <a:rPr lang="en-IN" sz="1200" dirty="0">
                <a:latin typeface="Courier" pitchFamily="2" charset="0"/>
              </a:rPr>
              <a:t>(2)</a:t>
            </a:r>
          </a:p>
          <a:p>
            <a:r>
              <a:rPr lang="en-IN" sz="1200" dirty="0">
                <a:latin typeface="Courier" pitchFamily="2" charset="0"/>
              </a:rPr>
              <a:t>    if distance&lt;150:</a:t>
            </a:r>
          </a:p>
          <a:p>
            <a:r>
              <a:rPr lang="en-IN" sz="1200" dirty="0">
                <a:latin typeface="Courier" pitchFamily="2" charset="0"/>
              </a:rPr>
              <a:t>        call(["espeak","-s140 -ven+18 -</a:t>
            </a:r>
            <a:r>
              <a:rPr lang="en-IN" sz="1200" dirty="0" err="1">
                <a:latin typeface="Courier" pitchFamily="2" charset="0"/>
              </a:rPr>
              <a:t>z","Intruder</a:t>
            </a:r>
            <a:r>
              <a:rPr lang="en-IN" sz="1200" dirty="0">
                <a:latin typeface="Courier" pitchFamily="2" charset="0"/>
              </a:rPr>
              <a:t> Alert"])</a:t>
            </a:r>
          </a:p>
          <a:p>
            <a:r>
              <a:rPr lang="en-IN" sz="1200" dirty="0">
                <a:latin typeface="Courier" pitchFamily="2" charset="0"/>
              </a:rPr>
              <a:t>        </a:t>
            </a:r>
            <a:r>
              <a:rPr lang="en-IN" sz="1200" dirty="0" err="1">
                <a:latin typeface="Courier" pitchFamily="2" charset="0"/>
              </a:rPr>
              <a:t>pygame.mixer.init</a:t>
            </a:r>
            <a:r>
              <a:rPr lang="en-IN" sz="1200" dirty="0">
                <a:latin typeface="Courier" pitchFamily="2" charset="0"/>
              </a:rPr>
              <a:t>()</a:t>
            </a:r>
          </a:p>
          <a:p>
            <a:r>
              <a:rPr lang="en-IN" sz="1200" dirty="0">
                <a:latin typeface="Courier" pitchFamily="2" charset="0"/>
              </a:rPr>
              <a:t>        </a:t>
            </a:r>
            <a:r>
              <a:rPr lang="en-IN" sz="1200" dirty="0" err="1">
                <a:latin typeface="Courier" pitchFamily="2" charset="0"/>
              </a:rPr>
              <a:t>pygame.mixer.music.load</a:t>
            </a:r>
            <a:r>
              <a:rPr lang="en-IN" sz="1200" dirty="0">
                <a:latin typeface="Courier" pitchFamily="2" charset="0"/>
              </a:rPr>
              <a:t>("</a:t>
            </a:r>
            <a:r>
              <a:rPr lang="en-IN" sz="1200" dirty="0" err="1">
                <a:latin typeface="Courier" pitchFamily="2" charset="0"/>
              </a:rPr>
              <a:t>siren.wav</a:t>
            </a:r>
            <a:r>
              <a:rPr lang="en-IN" sz="1200" dirty="0">
                <a:latin typeface="Courier" pitchFamily="2" charset="0"/>
              </a:rPr>
              <a:t>")</a:t>
            </a:r>
          </a:p>
          <a:p>
            <a:r>
              <a:rPr lang="en-IN" sz="1200" dirty="0">
                <a:latin typeface="Courier" pitchFamily="2" charset="0"/>
              </a:rPr>
              <a:t>        </a:t>
            </a:r>
            <a:r>
              <a:rPr lang="en-IN" sz="1200" dirty="0" err="1">
                <a:latin typeface="Courier" pitchFamily="2" charset="0"/>
              </a:rPr>
              <a:t>pygame.mixer.music.play</a:t>
            </a:r>
            <a:r>
              <a:rPr lang="en-IN" sz="1200" dirty="0">
                <a:latin typeface="Courier" pitchFamily="2" charset="0"/>
              </a:rPr>
              <a:t>()</a:t>
            </a:r>
          </a:p>
          <a:p>
            <a:r>
              <a:rPr lang="en-IN" sz="1200" dirty="0">
                <a:latin typeface="Courier" pitchFamily="2" charset="0"/>
              </a:rPr>
              <a:t>        while </a:t>
            </a:r>
            <a:r>
              <a:rPr lang="en-IN" sz="1200" dirty="0" err="1">
                <a:latin typeface="Courier" pitchFamily="2" charset="0"/>
              </a:rPr>
              <a:t>pygame.mixer.music.get_busy</a:t>
            </a:r>
            <a:r>
              <a:rPr lang="en-IN" sz="1200" dirty="0">
                <a:latin typeface="Courier" pitchFamily="2" charset="0"/>
              </a:rPr>
              <a:t>() == True:</a:t>
            </a:r>
          </a:p>
          <a:p>
            <a:r>
              <a:rPr lang="en-IN" sz="1200" dirty="0">
                <a:latin typeface="Courier" pitchFamily="2" charset="0"/>
              </a:rPr>
              <a:t>            continue</a:t>
            </a:r>
          </a:p>
          <a:p>
            <a:endParaRPr lang="en-US" sz="1200" dirty="0">
              <a:latin typeface="Courier" pitchFamily="2" charset="0"/>
            </a:endParaRPr>
          </a:p>
        </p:txBody>
      </p:sp>
    </p:spTree>
    <p:extLst>
      <p:ext uri="{BB962C8B-B14F-4D97-AF65-F5344CB8AC3E}">
        <p14:creationId xmlns:p14="http://schemas.microsoft.com/office/powerpoint/2010/main" val="378858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A62996-6FBC-BB4A-8ACB-1426BDDC3DBC}"/>
              </a:ext>
            </a:extLst>
          </p:cNvPr>
          <p:cNvSpPr>
            <a:spLocks noGrp="1"/>
          </p:cNvSpPr>
          <p:nvPr>
            <p:ph type="title"/>
          </p:nvPr>
        </p:nvSpPr>
        <p:spPr>
          <a:xfrm>
            <a:off x="643467" y="0"/>
            <a:ext cx="10905066" cy="1135737"/>
          </a:xfrm>
        </p:spPr>
        <p:txBody>
          <a:bodyPr vert="horz" lIns="91440" tIns="45720" rIns="91440" bIns="45720" rtlCol="0" anchor="ctr">
            <a:normAutofit/>
          </a:bodyPr>
          <a:lstStyle/>
          <a:p>
            <a:r>
              <a:rPr lang="en-US" b="1" kern="1200" dirty="0">
                <a:solidFill>
                  <a:schemeClr val="tx1"/>
                </a:solidFill>
                <a:latin typeface="+mj-lt"/>
                <a:ea typeface="+mj-ea"/>
                <a:cs typeface="+mj-cs"/>
              </a:rPr>
              <a:t>Code:</a:t>
            </a:r>
            <a:endParaRPr lang="en-US"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DC90241C-E47D-4C4B-BDE8-E2DBADCFD79D}"/>
              </a:ext>
            </a:extLst>
          </p:cNvPr>
          <p:cNvSpPr txBox="1"/>
          <p:nvPr/>
        </p:nvSpPr>
        <p:spPr>
          <a:xfrm>
            <a:off x="1888046" y="1260800"/>
            <a:ext cx="7142877" cy="3970318"/>
          </a:xfrm>
          <a:prstGeom prst="rect">
            <a:avLst/>
          </a:prstGeom>
          <a:noFill/>
        </p:spPr>
        <p:txBody>
          <a:bodyPr wrap="square" rtlCol="0">
            <a:spAutoFit/>
          </a:bodyPr>
          <a:lstStyle/>
          <a:p>
            <a:r>
              <a:rPr lang="en-IN" sz="1200" dirty="0">
                <a:latin typeface="Courier" pitchFamily="2" charset="0"/>
              </a:rPr>
              <a:t>import </a:t>
            </a:r>
            <a:r>
              <a:rPr lang="en-IN" sz="1200" dirty="0" err="1">
                <a:latin typeface="Courier" pitchFamily="2" charset="0"/>
              </a:rPr>
              <a:t>RPi.GPIO</a:t>
            </a:r>
            <a:r>
              <a:rPr lang="en-IN" sz="1200" dirty="0">
                <a:latin typeface="Courier" pitchFamily="2" charset="0"/>
              </a:rPr>
              <a:t> as GPIO</a:t>
            </a:r>
          </a:p>
          <a:p>
            <a:r>
              <a:rPr lang="en-IN" sz="1200" dirty="0">
                <a:latin typeface="Courier" pitchFamily="2" charset="0"/>
              </a:rPr>
              <a:t>import time</a:t>
            </a:r>
          </a:p>
          <a:p>
            <a:r>
              <a:rPr lang="en-IN" sz="1200" dirty="0">
                <a:latin typeface="Courier" pitchFamily="2" charset="0"/>
              </a:rPr>
              <a:t>from subprocess import call</a:t>
            </a:r>
          </a:p>
          <a:p>
            <a:r>
              <a:rPr lang="en-IN" sz="1200" dirty="0">
                <a:latin typeface="Courier" pitchFamily="2" charset="0"/>
              </a:rPr>
              <a:t>import </a:t>
            </a:r>
            <a:r>
              <a:rPr lang="en-IN" sz="1200" dirty="0" err="1">
                <a:latin typeface="Courier" pitchFamily="2" charset="0"/>
              </a:rPr>
              <a:t>pygame</a:t>
            </a:r>
            <a:endParaRPr lang="en-IN" sz="1200" dirty="0">
              <a:latin typeface="Courier" pitchFamily="2" charset="0"/>
            </a:endParaRPr>
          </a:p>
          <a:p>
            <a:r>
              <a:rPr lang="en-IN" sz="1200" dirty="0">
                <a:latin typeface="Courier" pitchFamily="2" charset="0"/>
              </a:rPr>
              <a:t>#GPIO SETUP</a:t>
            </a:r>
          </a:p>
          <a:p>
            <a:r>
              <a:rPr lang="en-IN" sz="1200" dirty="0">
                <a:latin typeface="Courier" pitchFamily="2" charset="0"/>
              </a:rPr>
              <a:t>channel = 20</a:t>
            </a:r>
          </a:p>
          <a:p>
            <a:r>
              <a:rPr lang="en-IN" sz="1200" dirty="0" err="1">
                <a:latin typeface="Courier" pitchFamily="2" charset="0"/>
              </a:rPr>
              <a:t>GPIO.setmode</a:t>
            </a:r>
            <a:r>
              <a:rPr lang="en-IN" sz="1200" dirty="0">
                <a:latin typeface="Courier" pitchFamily="2" charset="0"/>
              </a:rPr>
              <a:t>(GPIO.BCM)</a:t>
            </a:r>
          </a:p>
          <a:p>
            <a:r>
              <a:rPr lang="en-IN" sz="1200" dirty="0" err="1">
                <a:latin typeface="Courier" pitchFamily="2" charset="0"/>
              </a:rPr>
              <a:t>GPIO.setup</a:t>
            </a:r>
            <a:r>
              <a:rPr lang="en-IN" sz="1200" dirty="0">
                <a:latin typeface="Courier" pitchFamily="2" charset="0"/>
              </a:rPr>
              <a:t>(channel, GPIO.IN)</a:t>
            </a:r>
          </a:p>
          <a:p>
            <a:r>
              <a:rPr lang="en-IN" sz="1200" dirty="0" err="1">
                <a:latin typeface="Courier" pitchFamily="2" charset="0"/>
              </a:rPr>
              <a:t>GPIO.setwarnings</a:t>
            </a:r>
            <a:r>
              <a:rPr lang="en-IN" sz="1200" dirty="0">
                <a:latin typeface="Courier" pitchFamily="2" charset="0"/>
              </a:rPr>
              <a:t>(False)</a:t>
            </a:r>
          </a:p>
          <a:p>
            <a:endParaRPr lang="en-IN" sz="1200" dirty="0">
              <a:latin typeface="Courier" pitchFamily="2" charset="0"/>
            </a:endParaRPr>
          </a:p>
          <a:p>
            <a:endParaRPr lang="en-IN" sz="1200" dirty="0">
              <a:latin typeface="Courier" pitchFamily="2" charset="0"/>
            </a:endParaRPr>
          </a:p>
          <a:p>
            <a:r>
              <a:rPr lang="en-IN" sz="1200" dirty="0">
                <a:latin typeface="Courier" pitchFamily="2" charset="0"/>
              </a:rPr>
              <a:t>while True:</a:t>
            </a:r>
          </a:p>
          <a:p>
            <a:r>
              <a:rPr lang="en-IN" sz="1200" dirty="0">
                <a:latin typeface="Courier" pitchFamily="2" charset="0"/>
              </a:rPr>
              <a:t>    </a:t>
            </a:r>
          </a:p>
          <a:p>
            <a:r>
              <a:rPr lang="en-IN" sz="1200" dirty="0">
                <a:latin typeface="Courier" pitchFamily="2" charset="0"/>
              </a:rPr>
              <a:t>    if(</a:t>
            </a:r>
            <a:r>
              <a:rPr lang="en-IN" sz="1200" dirty="0" err="1">
                <a:latin typeface="Courier" pitchFamily="2" charset="0"/>
              </a:rPr>
              <a:t>GPIO.input</a:t>
            </a:r>
            <a:r>
              <a:rPr lang="en-IN" sz="1200" dirty="0">
                <a:latin typeface="Courier" pitchFamily="2" charset="0"/>
              </a:rPr>
              <a:t>(20)==False):</a:t>
            </a:r>
          </a:p>
          <a:p>
            <a:r>
              <a:rPr lang="en-IN" sz="1200" dirty="0">
                <a:latin typeface="Courier" pitchFamily="2" charset="0"/>
              </a:rPr>
              <a:t>        print("flame detected")</a:t>
            </a:r>
          </a:p>
          <a:p>
            <a:r>
              <a:rPr lang="en-IN" sz="1200" dirty="0">
                <a:latin typeface="Courier" pitchFamily="2" charset="0"/>
              </a:rPr>
              <a:t>        call(["espeak","-s140 -ven+18 -</a:t>
            </a:r>
            <a:r>
              <a:rPr lang="en-IN" sz="1200" dirty="0" err="1">
                <a:latin typeface="Courier" pitchFamily="2" charset="0"/>
              </a:rPr>
              <a:t>z","Fire</a:t>
            </a:r>
            <a:r>
              <a:rPr lang="en-IN" sz="1200" dirty="0">
                <a:latin typeface="Courier" pitchFamily="2" charset="0"/>
              </a:rPr>
              <a:t> Detected"])</a:t>
            </a:r>
          </a:p>
          <a:p>
            <a:r>
              <a:rPr lang="en-IN" sz="1200" dirty="0">
                <a:latin typeface="Courier" pitchFamily="2" charset="0"/>
              </a:rPr>
              <a:t>        </a:t>
            </a:r>
            <a:r>
              <a:rPr lang="en-IN" sz="1200" dirty="0" err="1">
                <a:latin typeface="Courier" pitchFamily="2" charset="0"/>
              </a:rPr>
              <a:t>pygame.mixer.init</a:t>
            </a:r>
            <a:r>
              <a:rPr lang="en-IN" sz="1200" dirty="0">
                <a:latin typeface="Courier" pitchFamily="2" charset="0"/>
              </a:rPr>
              <a:t>()</a:t>
            </a:r>
          </a:p>
          <a:p>
            <a:r>
              <a:rPr lang="en-IN" sz="1200" dirty="0">
                <a:latin typeface="Courier" pitchFamily="2" charset="0"/>
              </a:rPr>
              <a:t>        </a:t>
            </a:r>
            <a:r>
              <a:rPr lang="en-IN" sz="1200" dirty="0" err="1">
                <a:latin typeface="Courier" pitchFamily="2" charset="0"/>
              </a:rPr>
              <a:t>pygame.mixer.music.load</a:t>
            </a:r>
            <a:r>
              <a:rPr lang="en-IN" sz="1200" dirty="0">
                <a:latin typeface="Courier" pitchFamily="2" charset="0"/>
              </a:rPr>
              <a:t>("</a:t>
            </a:r>
            <a:r>
              <a:rPr lang="en-IN" sz="1200" dirty="0" err="1">
                <a:latin typeface="Courier" pitchFamily="2" charset="0"/>
              </a:rPr>
              <a:t>siren.wav</a:t>
            </a:r>
            <a:r>
              <a:rPr lang="en-IN" sz="1200" dirty="0">
                <a:latin typeface="Courier" pitchFamily="2" charset="0"/>
              </a:rPr>
              <a:t>")</a:t>
            </a:r>
          </a:p>
          <a:p>
            <a:r>
              <a:rPr lang="en-IN" sz="1200" dirty="0">
                <a:latin typeface="Courier" pitchFamily="2" charset="0"/>
              </a:rPr>
              <a:t>        </a:t>
            </a:r>
            <a:r>
              <a:rPr lang="en-IN" sz="1200" dirty="0" err="1">
                <a:latin typeface="Courier" pitchFamily="2" charset="0"/>
              </a:rPr>
              <a:t>pygame.mixer.music.play</a:t>
            </a:r>
            <a:r>
              <a:rPr lang="en-IN" sz="1200" dirty="0">
                <a:latin typeface="Courier" pitchFamily="2" charset="0"/>
              </a:rPr>
              <a:t>()</a:t>
            </a:r>
          </a:p>
          <a:p>
            <a:r>
              <a:rPr lang="en-IN" sz="1200" dirty="0">
                <a:latin typeface="Courier" pitchFamily="2" charset="0"/>
              </a:rPr>
              <a:t>        while </a:t>
            </a:r>
            <a:r>
              <a:rPr lang="en-IN" sz="1200" dirty="0" err="1">
                <a:latin typeface="Courier" pitchFamily="2" charset="0"/>
              </a:rPr>
              <a:t>pygame.mixer.music.get_busy</a:t>
            </a:r>
            <a:r>
              <a:rPr lang="en-IN" sz="1200" dirty="0">
                <a:latin typeface="Courier" pitchFamily="2" charset="0"/>
              </a:rPr>
              <a:t>() == True:</a:t>
            </a:r>
          </a:p>
          <a:p>
            <a:r>
              <a:rPr lang="en-IN" sz="1200" dirty="0">
                <a:latin typeface="Courier" pitchFamily="2" charset="0"/>
              </a:rPr>
              <a:t>            continue</a:t>
            </a:r>
          </a:p>
        </p:txBody>
      </p:sp>
    </p:spTree>
    <p:extLst>
      <p:ext uri="{BB962C8B-B14F-4D97-AF65-F5344CB8AC3E}">
        <p14:creationId xmlns:p14="http://schemas.microsoft.com/office/powerpoint/2010/main" val="403422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5">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B6DDDA-8295-344C-A01F-B746E8E8CC40}"/>
              </a:ext>
            </a:extLst>
          </p:cNvPr>
          <p:cNvSpPr>
            <a:spLocks noGrp="1"/>
          </p:cNvSpPr>
          <p:nvPr>
            <p:ph type="title"/>
          </p:nvPr>
        </p:nvSpPr>
        <p:spPr>
          <a:xfrm>
            <a:off x="767290" y="1129512"/>
            <a:ext cx="4220967" cy="1907840"/>
          </a:xfrm>
        </p:spPr>
        <p:txBody>
          <a:bodyPr anchor="b">
            <a:normAutofit/>
          </a:bodyPr>
          <a:lstStyle/>
          <a:p>
            <a:r>
              <a:rPr lang="en-US" sz="4800" dirty="0">
                <a:solidFill>
                  <a:schemeClr val="bg1"/>
                </a:solidFill>
              </a:rPr>
              <a:t>Alerting System </a:t>
            </a:r>
          </a:p>
        </p:txBody>
      </p:sp>
      <p:grpSp>
        <p:nvGrpSpPr>
          <p:cNvPr id="18" name="Group 17">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9"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7" name="Picture 6" descr="A screenshot of a computer&#10;&#10;Description automatically generated">
            <a:extLst>
              <a:ext uri="{FF2B5EF4-FFF2-40B4-BE49-F238E27FC236}">
                <a16:creationId xmlns:a16="http://schemas.microsoft.com/office/drawing/2014/main" id="{00383018-475A-4E42-A653-C0ED190A0C45}"/>
              </a:ext>
            </a:extLst>
          </p:cNvPr>
          <p:cNvPicPr>
            <a:picLocks noChangeAspect="1"/>
          </p:cNvPicPr>
          <p:nvPr/>
        </p:nvPicPr>
        <p:blipFill rotWithShape="1">
          <a:blip r:embed="rId2"/>
          <a:srcRect b="10070"/>
          <a:stretch/>
        </p:blipFill>
        <p:spPr>
          <a:xfrm>
            <a:off x="6894029" y="152403"/>
            <a:ext cx="2373716" cy="1334169"/>
          </a:xfrm>
          <a:prstGeom prst="rect">
            <a:avLst/>
          </a:prstGeom>
        </p:spPr>
      </p:pic>
      <p:sp>
        <p:nvSpPr>
          <p:cNvPr id="11" name="Content Placeholder 10">
            <a:extLst>
              <a:ext uri="{FF2B5EF4-FFF2-40B4-BE49-F238E27FC236}">
                <a16:creationId xmlns:a16="http://schemas.microsoft.com/office/drawing/2014/main" id="{AB44CB5F-D487-4E6C-8C16-51D918086E15}"/>
              </a:ext>
            </a:extLst>
          </p:cNvPr>
          <p:cNvSpPr>
            <a:spLocks noGrp="1"/>
          </p:cNvSpPr>
          <p:nvPr>
            <p:ph idx="1"/>
          </p:nvPr>
        </p:nvSpPr>
        <p:spPr>
          <a:xfrm>
            <a:off x="767290" y="3198889"/>
            <a:ext cx="4505750" cy="2741213"/>
          </a:xfrm>
        </p:spPr>
        <p:txBody>
          <a:bodyPr anchor="t">
            <a:normAutofit/>
          </a:bodyPr>
          <a:lstStyle/>
          <a:p>
            <a:r>
              <a:rPr lang="en-US" sz="2000" dirty="0">
                <a:solidFill>
                  <a:schemeClr val="bg1"/>
                </a:solidFill>
              </a:rPr>
              <a:t>Alerting via email in image (</a:t>
            </a:r>
            <a:r>
              <a:rPr lang="en-US" sz="2000" dirty="0" err="1">
                <a:solidFill>
                  <a:schemeClr val="bg1"/>
                </a:solidFill>
              </a:rPr>
              <a:t>i</a:t>
            </a:r>
            <a:r>
              <a:rPr lang="en-US" sz="2000" dirty="0">
                <a:solidFill>
                  <a:schemeClr val="bg1"/>
                </a:solidFill>
              </a:rPr>
              <a:t>)</a:t>
            </a:r>
          </a:p>
          <a:p>
            <a:r>
              <a:rPr lang="en-US" sz="2000" dirty="0">
                <a:solidFill>
                  <a:schemeClr val="bg1"/>
                </a:solidFill>
              </a:rPr>
              <a:t>Real-time video streaming in  image (ii)</a:t>
            </a:r>
          </a:p>
          <a:p>
            <a:r>
              <a:rPr lang="en-US" sz="2000" dirty="0">
                <a:solidFill>
                  <a:schemeClr val="bg1"/>
                </a:solidFill>
              </a:rPr>
              <a:t>Fire alert via email image (iii)</a:t>
            </a:r>
          </a:p>
          <a:p>
            <a:r>
              <a:rPr lang="en-US" sz="2000" dirty="0">
                <a:solidFill>
                  <a:schemeClr val="bg1"/>
                </a:solidFill>
              </a:rPr>
              <a:t>Intruder alert via email (iv)</a:t>
            </a:r>
          </a:p>
        </p:txBody>
      </p:sp>
      <p:pic>
        <p:nvPicPr>
          <p:cNvPr id="5" name="Content Placeholder 4" descr="Graphical user interface, text&#10;&#10;Description automatically generated">
            <a:extLst>
              <a:ext uri="{FF2B5EF4-FFF2-40B4-BE49-F238E27FC236}">
                <a16:creationId xmlns:a16="http://schemas.microsoft.com/office/drawing/2014/main" id="{0EACF429-F022-F94E-87A6-52B8BEF29ECB}"/>
              </a:ext>
            </a:extLst>
          </p:cNvPr>
          <p:cNvPicPr>
            <a:picLocks noChangeAspect="1"/>
          </p:cNvPicPr>
          <p:nvPr/>
        </p:nvPicPr>
        <p:blipFill rotWithShape="1">
          <a:blip r:embed="rId3"/>
          <a:srcRect b="12731"/>
          <a:stretch/>
        </p:blipFill>
        <p:spPr>
          <a:xfrm>
            <a:off x="8966672" y="1920662"/>
            <a:ext cx="2446073" cy="133417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B0626A5-7820-FF46-AB89-AAFE1B3A8A2D}"/>
              </a:ext>
            </a:extLst>
          </p:cNvPr>
          <p:cNvPicPr>
            <a:picLocks noChangeAspect="1"/>
          </p:cNvPicPr>
          <p:nvPr/>
        </p:nvPicPr>
        <p:blipFill>
          <a:blip r:embed="rId4"/>
          <a:stretch>
            <a:fillRect/>
          </a:stretch>
        </p:blipFill>
        <p:spPr>
          <a:xfrm>
            <a:off x="8912593" y="5174608"/>
            <a:ext cx="2449582" cy="153098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B0A676E-E223-F049-A71A-E987DF312C5E}"/>
              </a:ext>
            </a:extLst>
          </p:cNvPr>
          <p:cNvPicPr>
            <a:picLocks noChangeAspect="1"/>
          </p:cNvPicPr>
          <p:nvPr/>
        </p:nvPicPr>
        <p:blipFill>
          <a:blip r:embed="rId5"/>
          <a:stretch>
            <a:fillRect/>
          </a:stretch>
        </p:blipFill>
        <p:spPr>
          <a:xfrm>
            <a:off x="6856096" y="3449226"/>
            <a:ext cx="2449581" cy="1530988"/>
          </a:xfrm>
          <a:prstGeom prst="rect">
            <a:avLst/>
          </a:prstGeom>
        </p:spPr>
      </p:pic>
    </p:spTree>
    <p:extLst>
      <p:ext uri="{BB962C8B-B14F-4D97-AF65-F5344CB8AC3E}">
        <p14:creationId xmlns:p14="http://schemas.microsoft.com/office/powerpoint/2010/main" val="360455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E69A0A8E-E10A-3B47-8C28-14497528ED6B}"/>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b="1" dirty="0"/>
              <a:t>Prototype</a:t>
            </a:r>
            <a:endParaRPr lang="en-US" sz="6600" dirty="0"/>
          </a:p>
        </p:txBody>
      </p:sp>
      <p:pic>
        <p:nvPicPr>
          <p:cNvPr id="9" name="Picture 8">
            <a:extLst>
              <a:ext uri="{FF2B5EF4-FFF2-40B4-BE49-F238E27FC236}">
                <a16:creationId xmlns:a16="http://schemas.microsoft.com/office/drawing/2014/main" id="{B6BACA96-41E1-1B4A-8F70-A9EC51CB85BC}"/>
              </a:ext>
            </a:extLst>
          </p:cNvPr>
          <p:cNvPicPr>
            <a:picLocks noChangeAspect="1"/>
          </p:cNvPicPr>
          <p:nvPr/>
        </p:nvPicPr>
        <p:blipFill>
          <a:blip r:embed="rId2"/>
          <a:stretch>
            <a:fillRect/>
          </a:stretch>
        </p:blipFill>
        <p:spPr>
          <a:xfrm>
            <a:off x="4214609" y="827721"/>
            <a:ext cx="3758184" cy="2818638"/>
          </a:xfrm>
          <a:prstGeom prst="rect">
            <a:avLst/>
          </a:prstGeom>
        </p:spPr>
      </p:pic>
      <p:pic>
        <p:nvPicPr>
          <p:cNvPr id="5" name="Picture 4" descr="A picture containing text, indoor, electronics, blue&#10;&#10;Description automatically generated">
            <a:extLst>
              <a:ext uri="{FF2B5EF4-FFF2-40B4-BE49-F238E27FC236}">
                <a16:creationId xmlns:a16="http://schemas.microsoft.com/office/drawing/2014/main" id="{AF959FC5-5DAD-8E43-815C-B12866A569F1}"/>
              </a:ext>
            </a:extLst>
          </p:cNvPr>
          <p:cNvPicPr>
            <a:picLocks noChangeAspect="1"/>
          </p:cNvPicPr>
          <p:nvPr/>
        </p:nvPicPr>
        <p:blipFill>
          <a:blip r:embed="rId3"/>
          <a:stretch>
            <a:fillRect/>
          </a:stretch>
        </p:blipFill>
        <p:spPr>
          <a:xfrm>
            <a:off x="315468" y="798957"/>
            <a:ext cx="3758184" cy="2818638"/>
          </a:xfrm>
          <a:prstGeom prst="rect">
            <a:avLst/>
          </a:prstGeom>
        </p:spPr>
      </p:pic>
      <p:pic>
        <p:nvPicPr>
          <p:cNvPr id="3" name="Picture 2">
            <a:extLst>
              <a:ext uri="{FF2B5EF4-FFF2-40B4-BE49-F238E27FC236}">
                <a16:creationId xmlns:a16="http://schemas.microsoft.com/office/drawing/2014/main" id="{F4F2A27C-1111-9B46-BE45-23052204E1EF}"/>
              </a:ext>
            </a:extLst>
          </p:cNvPr>
          <p:cNvPicPr>
            <a:picLocks noChangeAspect="1"/>
          </p:cNvPicPr>
          <p:nvPr/>
        </p:nvPicPr>
        <p:blipFill>
          <a:blip r:embed="rId4"/>
          <a:stretch>
            <a:fillRect/>
          </a:stretch>
        </p:blipFill>
        <p:spPr>
          <a:xfrm>
            <a:off x="8147304" y="798957"/>
            <a:ext cx="3758184" cy="2818638"/>
          </a:xfrm>
          <a:prstGeom prst="rect">
            <a:avLst/>
          </a:prstGeom>
        </p:spPr>
      </p:pic>
      <p:sp>
        <p:nvSpPr>
          <p:cNvPr id="41"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63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8" name="Freeform: Shape 17">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0" name="Freeform: Shape 19">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2FC2A82-CADF-4449-92C5-9A24AF2AC7CB}"/>
              </a:ext>
            </a:extLst>
          </p:cNvPr>
          <p:cNvSpPr>
            <a:spLocks noGrp="1"/>
          </p:cNvSpPr>
          <p:nvPr>
            <p:ph type="title"/>
          </p:nvPr>
        </p:nvSpPr>
        <p:spPr>
          <a:xfrm>
            <a:off x="46774" y="1081752"/>
            <a:ext cx="4226010" cy="3826728"/>
          </a:xfrm>
        </p:spPr>
        <p:txBody>
          <a:bodyPr vert="horz" lIns="91440" tIns="45720" rIns="91440" bIns="45720" rtlCol="0" anchor="b">
            <a:normAutofit/>
          </a:bodyPr>
          <a:lstStyle/>
          <a:p>
            <a:pPr algn="ctr"/>
            <a:r>
              <a:rPr lang="en-US" sz="6400" kern="1200" dirty="0">
                <a:solidFill>
                  <a:schemeClr val="tx1"/>
                </a:solidFill>
                <a:latin typeface="+mj-lt"/>
                <a:ea typeface="+mj-ea"/>
                <a:cs typeface="+mj-cs"/>
              </a:rPr>
              <a:t>Breakdown of Product</a:t>
            </a:r>
            <a:r>
              <a:rPr lang="en-US" sz="6400" dirty="0"/>
              <a:t> Cost </a:t>
            </a:r>
            <a:br>
              <a:rPr lang="en-US" sz="6400" dirty="0"/>
            </a:br>
            <a:r>
              <a:rPr lang="en-US" sz="6400" dirty="0"/>
              <a:t>Total: </a:t>
            </a:r>
            <a:r>
              <a:rPr lang="en-IN" sz="6400" dirty="0"/>
              <a:t>₹2450</a:t>
            </a:r>
            <a:endParaRPr lang="en-US" sz="6400"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97858349-67A7-B149-8141-FC49205A350E}"/>
              </a:ext>
            </a:extLst>
          </p:cNvPr>
          <p:cNvPicPr>
            <a:picLocks noChangeAspect="1"/>
          </p:cNvPicPr>
          <p:nvPr/>
        </p:nvPicPr>
        <p:blipFill>
          <a:blip r:embed="rId2"/>
          <a:stretch>
            <a:fillRect/>
          </a:stretch>
        </p:blipFill>
        <p:spPr>
          <a:xfrm>
            <a:off x="4457698" y="528637"/>
            <a:ext cx="7734302" cy="5800725"/>
          </a:xfrm>
          <a:prstGeom prst="rect">
            <a:avLst/>
          </a:prstGeom>
        </p:spPr>
      </p:pic>
    </p:spTree>
    <p:extLst>
      <p:ext uri="{BB962C8B-B14F-4D97-AF65-F5344CB8AC3E}">
        <p14:creationId xmlns:p14="http://schemas.microsoft.com/office/powerpoint/2010/main" val="42309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7214-DF0B-0544-8508-CCCE7E48BFDD}"/>
              </a:ext>
            </a:extLst>
          </p:cNvPr>
          <p:cNvSpPr>
            <a:spLocks noGrp="1"/>
          </p:cNvSpPr>
          <p:nvPr>
            <p:ph type="title"/>
          </p:nvPr>
        </p:nvSpPr>
        <p:spPr>
          <a:xfrm>
            <a:off x="838200" y="153192"/>
            <a:ext cx="10515600" cy="1325563"/>
          </a:xfrm>
        </p:spPr>
        <p:txBody>
          <a:bodyPr/>
          <a:lstStyle/>
          <a:p>
            <a:r>
              <a:rPr lang="en-US" b="1" dirty="0"/>
              <a:t>Literature Review</a:t>
            </a:r>
            <a:endParaRPr lang="en-US" dirty="0"/>
          </a:p>
        </p:txBody>
      </p:sp>
      <p:sp>
        <p:nvSpPr>
          <p:cNvPr id="3" name="Content Placeholder 2">
            <a:extLst>
              <a:ext uri="{FF2B5EF4-FFF2-40B4-BE49-F238E27FC236}">
                <a16:creationId xmlns:a16="http://schemas.microsoft.com/office/drawing/2014/main" id="{B0AA6BB7-EBC0-BD4F-9BB3-35CD6C31B139}"/>
              </a:ext>
            </a:extLst>
          </p:cNvPr>
          <p:cNvSpPr>
            <a:spLocks noGrp="1"/>
          </p:cNvSpPr>
          <p:nvPr>
            <p:ph idx="1"/>
          </p:nvPr>
        </p:nvSpPr>
        <p:spPr>
          <a:xfrm>
            <a:off x="838200" y="1478755"/>
            <a:ext cx="10515600" cy="4351338"/>
          </a:xfrm>
        </p:spPr>
        <p:txBody>
          <a:bodyPr>
            <a:noAutofit/>
          </a:bodyPr>
          <a:lstStyle/>
          <a:p>
            <a:r>
              <a:rPr lang="en-IN" sz="2200" dirty="0"/>
              <a:t>Security is the condition of being protected against danger, loss, and criminals. In the general sense, security is a concept similar to safety. </a:t>
            </a:r>
          </a:p>
          <a:p>
            <a:r>
              <a:rPr lang="en-IN" sz="2200" dirty="0"/>
              <a:t>The slight difference between the two is an added importance on being protected outside threats or dangers. Individuals or actions that go or act against the general rules of protection are responsible for the breach of security. </a:t>
            </a:r>
          </a:p>
          <a:p>
            <a:pPr>
              <a:buFont typeface="Wingdings" pitchFamily="2" charset="2"/>
              <a:buChar char="Ø"/>
            </a:pPr>
            <a:r>
              <a:rPr lang="en-IN" sz="2200" dirty="0"/>
              <a:t>Attributes of a Good Security System :</a:t>
            </a:r>
          </a:p>
          <a:p>
            <a:r>
              <a:rPr lang="en-IN" sz="2200" dirty="0"/>
              <a:t>Sensitivity: the system must be sensitive enough to detect threats or changes in the environment.</a:t>
            </a:r>
          </a:p>
          <a:p>
            <a:r>
              <a:rPr lang="en-IN" sz="2200" dirty="0"/>
              <a:t>Reliability: the system must be dependable i.e. it must work in the environment its placed in.</a:t>
            </a:r>
          </a:p>
          <a:p>
            <a:r>
              <a:rPr lang="en-IN" sz="2200" dirty="0"/>
              <a:t>Durability: it must be “rugged” i.e. work efficiently for a long time or a reasonable period.</a:t>
            </a:r>
          </a:p>
          <a:p>
            <a:r>
              <a:rPr lang="en-IN" sz="2200" dirty="0"/>
              <a:t>Ease of deployment: it must be easy to transport and set up.</a:t>
            </a:r>
          </a:p>
        </p:txBody>
      </p:sp>
    </p:spTree>
    <p:extLst>
      <p:ext uri="{BB962C8B-B14F-4D97-AF65-F5344CB8AC3E}">
        <p14:creationId xmlns:p14="http://schemas.microsoft.com/office/powerpoint/2010/main" val="220346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00B7AE-A724-9944-8149-CE064E07E002}"/>
              </a:ext>
            </a:extLst>
          </p:cNvPr>
          <p:cNvSpPr>
            <a:spLocks noGrp="1"/>
          </p:cNvSpPr>
          <p:nvPr>
            <p:ph type="title"/>
          </p:nvPr>
        </p:nvSpPr>
        <p:spPr>
          <a:xfrm>
            <a:off x="621792" y="1161288"/>
            <a:ext cx="3602736" cy="4526280"/>
          </a:xfrm>
        </p:spPr>
        <p:txBody>
          <a:bodyPr>
            <a:normAutofit/>
          </a:bodyPr>
          <a:lstStyle/>
          <a:p>
            <a:r>
              <a:rPr lang="en-US" sz="4000" b="1"/>
              <a:t>Advantages</a:t>
            </a:r>
            <a:endParaRPr lang="en-US" sz="4000"/>
          </a:p>
        </p:txBody>
      </p:sp>
      <p:sp>
        <p:nvSpPr>
          <p:cNvPr id="18"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2">
            <a:extLst>
              <a:ext uri="{FF2B5EF4-FFF2-40B4-BE49-F238E27FC236}">
                <a16:creationId xmlns:a16="http://schemas.microsoft.com/office/drawing/2014/main" id="{D9026B2E-B730-C48F-2DE4-79093B2BD36A}"/>
              </a:ext>
            </a:extLst>
          </p:cNvPr>
          <p:cNvGraphicFramePr>
            <a:graphicFrameLocks noGrp="1"/>
          </p:cNvGraphicFramePr>
          <p:nvPr>
            <p:ph idx="1"/>
            <p:extLst>
              <p:ext uri="{D42A27DB-BD31-4B8C-83A1-F6EECF244321}">
                <p14:modId xmlns:p14="http://schemas.microsoft.com/office/powerpoint/2010/main" val="2710661901"/>
              </p:ext>
            </p:extLst>
          </p:nvPr>
        </p:nvGraphicFramePr>
        <p:xfrm>
          <a:off x="4927092" y="467868"/>
          <a:ext cx="7156704" cy="5931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44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E5C6-2B1E-6549-8AE8-F6CB5A1C5402}"/>
              </a:ext>
            </a:extLst>
          </p:cNvPr>
          <p:cNvSpPr>
            <a:spLocks noGrp="1"/>
          </p:cNvSpPr>
          <p:nvPr>
            <p:ph type="title"/>
          </p:nvPr>
        </p:nvSpPr>
        <p:spPr/>
        <p:txBody>
          <a:bodyPr/>
          <a:lstStyle/>
          <a:p>
            <a:r>
              <a:rPr lang="en-US" b="1" dirty="0"/>
              <a:t>Objective</a:t>
            </a:r>
          </a:p>
        </p:txBody>
      </p:sp>
      <p:sp>
        <p:nvSpPr>
          <p:cNvPr id="3" name="Content Placeholder 2">
            <a:extLst>
              <a:ext uri="{FF2B5EF4-FFF2-40B4-BE49-F238E27FC236}">
                <a16:creationId xmlns:a16="http://schemas.microsoft.com/office/drawing/2014/main" id="{02FC9A77-DE9A-9940-A1FB-7B2CEAA08D66}"/>
              </a:ext>
            </a:extLst>
          </p:cNvPr>
          <p:cNvSpPr>
            <a:spLocks noGrp="1"/>
          </p:cNvSpPr>
          <p:nvPr>
            <p:ph idx="1"/>
          </p:nvPr>
        </p:nvSpPr>
        <p:spPr/>
        <p:txBody>
          <a:bodyPr>
            <a:normAutofit/>
          </a:bodyPr>
          <a:lstStyle/>
          <a:p>
            <a:r>
              <a:rPr lang="en-IN" sz="2200" dirty="0"/>
              <a:t>Technology has changed the world. There is a huge growth in technology connected to almost every field. The pace and diversity of advancement are very rapid. Hence, new technology and techniques are coming up and are put to use as per the need. </a:t>
            </a:r>
          </a:p>
          <a:p>
            <a:r>
              <a:rPr lang="en-IN" sz="2200" dirty="0"/>
              <a:t>Nowadays, there are many reports on the security issues at home or even residence such as burglary cases and fire accidents. Due to this, home security becomes a critical issue in today’s modern living styles. </a:t>
            </a:r>
          </a:p>
          <a:p>
            <a:r>
              <a:rPr lang="en-IN" sz="2200" dirty="0"/>
              <a:t>Thus, it is important for the home owners to monitor any unwanted or illegal activities that occur at their home using a home surveillance system.</a:t>
            </a:r>
          </a:p>
          <a:p>
            <a:r>
              <a:rPr lang="en-IN" sz="2200" dirty="0"/>
              <a:t>In such an advanced scenario, providing security to the home has also become a major point of concern.</a:t>
            </a:r>
          </a:p>
          <a:p>
            <a:r>
              <a:rPr lang="en-IN" sz="2200" dirty="0"/>
              <a:t>Hence, a home security system that works over IoT and alerts the user over the internet is proposed.</a:t>
            </a:r>
          </a:p>
        </p:txBody>
      </p:sp>
    </p:spTree>
    <p:extLst>
      <p:ext uri="{BB962C8B-B14F-4D97-AF65-F5344CB8AC3E}">
        <p14:creationId xmlns:p14="http://schemas.microsoft.com/office/powerpoint/2010/main" val="154752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0624B9-FEA7-3643-8062-742747F80EA2}"/>
              </a:ext>
            </a:extLst>
          </p:cNvPr>
          <p:cNvSpPr>
            <a:spLocks noGrp="1"/>
          </p:cNvSpPr>
          <p:nvPr>
            <p:ph type="title"/>
          </p:nvPr>
        </p:nvSpPr>
        <p:spPr>
          <a:xfrm>
            <a:off x="621792" y="1161288"/>
            <a:ext cx="3602736" cy="4526280"/>
          </a:xfrm>
        </p:spPr>
        <p:txBody>
          <a:bodyPr>
            <a:normAutofit/>
          </a:bodyPr>
          <a:lstStyle/>
          <a:p>
            <a:r>
              <a:rPr lang="en-US" sz="4000" b="1"/>
              <a:t>Applications</a:t>
            </a:r>
            <a:endParaRPr lang="en-US" sz="40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Content Placeholder 2">
            <a:extLst>
              <a:ext uri="{FF2B5EF4-FFF2-40B4-BE49-F238E27FC236}">
                <a16:creationId xmlns:a16="http://schemas.microsoft.com/office/drawing/2014/main" id="{913A7676-3302-6234-90BD-5A11EB66DAC5}"/>
              </a:ext>
            </a:extLst>
          </p:cNvPr>
          <p:cNvGraphicFramePr>
            <a:graphicFrameLocks noGrp="1"/>
          </p:cNvGraphicFramePr>
          <p:nvPr>
            <p:ph idx="1"/>
            <p:extLst>
              <p:ext uri="{D42A27DB-BD31-4B8C-83A1-F6EECF244321}">
                <p14:modId xmlns:p14="http://schemas.microsoft.com/office/powerpoint/2010/main" val="4197836474"/>
              </p:ext>
            </p:extLst>
          </p:nvPr>
        </p:nvGraphicFramePr>
        <p:xfrm>
          <a:off x="3840480" y="0"/>
          <a:ext cx="9275064" cy="7132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86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2DE4-B2A7-A240-AC01-2407CFF66D89}"/>
              </a:ext>
            </a:extLst>
          </p:cNvPr>
          <p:cNvSpPr>
            <a:spLocks noGrp="1"/>
          </p:cNvSpPr>
          <p:nvPr>
            <p:ph type="title"/>
          </p:nvPr>
        </p:nvSpPr>
        <p:spPr>
          <a:xfrm>
            <a:off x="838200" y="18255"/>
            <a:ext cx="10515600" cy="1325563"/>
          </a:xfrm>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720D9BCC-B95C-1A43-85C9-071EDEE6B213}"/>
              </a:ext>
            </a:extLst>
          </p:cNvPr>
          <p:cNvSpPr>
            <a:spLocks noGrp="1"/>
          </p:cNvSpPr>
          <p:nvPr>
            <p:ph idx="1"/>
          </p:nvPr>
        </p:nvSpPr>
        <p:spPr>
          <a:xfrm>
            <a:off x="838200" y="1253331"/>
            <a:ext cx="10515600" cy="4351338"/>
          </a:xfrm>
        </p:spPr>
        <p:txBody>
          <a:bodyPr>
            <a:noAutofit/>
          </a:bodyPr>
          <a:lstStyle/>
          <a:p>
            <a:r>
              <a:rPr lang="en-US" sz="2200" dirty="0"/>
              <a:t>The Intrusion Detection and Alerting System using Raspberry Pi have been </a:t>
            </a:r>
            <a:r>
              <a:rPr lang="en-US" sz="2200"/>
              <a:t>designed so </a:t>
            </a:r>
            <a:r>
              <a:rPr lang="en-US" sz="2200" dirty="0"/>
              <a:t>that it can fulfill the user's needs for a particular surveillance area. </a:t>
            </a:r>
          </a:p>
          <a:p>
            <a:r>
              <a:rPr lang="en-US" sz="2200" dirty="0"/>
              <a:t>Raspberry Pi opens up a completely new chapter when it comes to technology today, not simply because of its size but because of its capabilities. Security will continue to be an issue for years to come. </a:t>
            </a:r>
          </a:p>
          <a:p>
            <a:r>
              <a:rPr lang="en-US" sz="2200" dirty="0"/>
              <a:t>However, with tools such as The Intrusion Detection and Alerting System using Raspberry Pi counters the threat of home security should be a reliable solution. </a:t>
            </a:r>
          </a:p>
          <a:p>
            <a:pPr algn="just"/>
            <a:r>
              <a:rPr lang="en-US" sz="2200" dirty="0"/>
              <a:t>This project is basically to build a cost-effective and low-power consumptive web surveillance and fire safety system. This system has very good efficiency since raspberry pi itself is a microcomputing system, the camera module is capable of shooting high-definition videos like 720p and 1080p resolutions and also able to give voice alerts to alert the area about possible intruder and fire accidents.</a:t>
            </a:r>
          </a:p>
          <a:p>
            <a:pPr algn="just"/>
            <a:r>
              <a:rPr lang="en-US" sz="2200" dirty="0"/>
              <a:t>So where ever the system is installed camera shoots the video in the vicinity of the camera. The output can be checked with help of the IP address obtained by a raspberry pi</a:t>
            </a:r>
          </a:p>
        </p:txBody>
      </p:sp>
    </p:spTree>
    <p:extLst>
      <p:ext uri="{BB962C8B-B14F-4D97-AF65-F5344CB8AC3E}">
        <p14:creationId xmlns:p14="http://schemas.microsoft.com/office/powerpoint/2010/main" val="129238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F399974-02E4-9642-96D5-C3B98B4F0079}"/>
              </a:ext>
            </a:extLst>
          </p:cNvPr>
          <p:cNvSpPr>
            <a:spLocks noGrp="1"/>
          </p:cNvSpPr>
          <p:nvPr>
            <p:ph type="title"/>
          </p:nvPr>
        </p:nvSpPr>
        <p:spPr>
          <a:xfrm>
            <a:off x="958506" y="800392"/>
            <a:ext cx="10264697" cy="1212102"/>
          </a:xfrm>
        </p:spPr>
        <p:txBody>
          <a:bodyPr>
            <a:normAutofit/>
          </a:bodyPr>
          <a:lstStyle/>
          <a:p>
            <a:r>
              <a:rPr lang="en-US" sz="4000" b="1">
                <a:solidFill>
                  <a:srgbClr val="FFFFFF"/>
                </a:solidFill>
              </a:rPr>
              <a:t>References</a:t>
            </a:r>
            <a:endParaRPr lang="en-US" sz="4000">
              <a:solidFill>
                <a:srgbClr val="FFFFFF"/>
              </a:solidFill>
            </a:endParaRPr>
          </a:p>
        </p:txBody>
      </p:sp>
      <p:sp>
        <p:nvSpPr>
          <p:cNvPr id="3" name="Content Placeholder 2">
            <a:extLst>
              <a:ext uri="{FF2B5EF4-FFF2-40B4-BE49-F238E27FC236}">
                <a16:creationId xmlns:a16="http://schemas.microsoft.com/office/drawing/2014/main" id="{E8D2C548-89CB-EC4F-BB5D-2AEC48DCA8B7}"/>
              </a:ext>
            </a:extLst>
          </p:cNvPr>
          <p:cNvSpPr>
            <a:spLocks noGrp="1"/>
          </p:cNvSpPr>
          <p:nvPr>
            <p:ph idx="1"/>
          </p:nvPr>
        </p:nvSpPr>
        <p:spPr>
          <a:xfrm>
            <a:off x="1367624" y="2490436"/>
            <a:ext cx="9708995" cy="3567173"/>
          </a:xfrm>
        </p:spPr>
        <p:txBody>
          <a:bodyPr anchor="ctr">
            <a:normAutofit/>
          </a:bodyPr>
          <a:lstStyle/>
          <a:p>
            <a:pPr marL="514350" indent="-514350">
              <a:buFont typeface="+mj-lt"/>
              <a:buAutoNum type="romanLcPeriod"/>
            </a:pPr>
            <a:r>
              <a:rPr lang="en-US" sz="1500" dirty="0">
                <a:hlinkClick r:id="rId2"/>
              </a:rPr>
              <a:t>https://www.analyticsinsight.net/raspberry-pi-the-next-revolution-in-the-internet-of-things/#:~:text=Raspberry%20Pi%20(RPi)%20defines%20as,languages%20like%20Scratch%20and%20Python</a:t>
            </a:r>
            <a:r>
              <a:rPr lang="en-US" sz="1500" dirty="0"/>
              <a:t>.</a:t>
            </a:r>
          </a:p>
          <a:p>
            <a:pPr marL="514350" indent="-514350">
              <a:buFont typeface="+mj-lt"/>
              <a:buAutoNum type="romanLcPeriod"/>
            </a:pPr>
            <a:r>
              <a:rPr lang="en-US" sz="1500" dirty="0">
                <a:hlinkClick r:id="rId3"/>
              </a:rPr>
              <a:t>https://www.raspberrypi.com/documentation/computers/configuration.html</a:t>
            </a:r>
            <a:endParaRPr lang="en-US" sz="1500" dirty="0"/>
          </a:p>
          <a:p>
            <a:pPr marL="514350" indent="-514350">
              <a:buFont typeface="+mj-lt"/>
              <a:buAutoNum type="romanLcPeriod"/>
            </a:pPr>
            <a:r>
              <a:rPr lang="en-US" sz="1500" dirty="0">
                <a:hlinkClick r:id="rId4"/>
              </a:rPr>
              <a:t>https://projects.raspberrypi.org/en/projects/getting-started-with-picamera/2</a:t>
            </a:r>
            <a:endParaRPr lang="en-US" sz="1500" dirty="0"/>
          </a:p>
          <a:p>
            <a:pPr marL="514350" indent="-514350">
              <a:buFont typeface="+mj-lt"/>
              <a:buAutoNum type="romanLcPeriod"/>
            </a:pPr>
            <a:r>
              <a:rPr lang="en-US" sz="1500" dirty="0">
                <a:hlinkClick r:id="rId5"/>
              </a:rPr>
              <a:t>https://learn.adafruit.com/pir-passive-infrared-proximity-motion-sensor/how-pirs-work</a:t>
            </a:r>
            <a:endParaRPr lang="en-US" sz="1500" dirty="0"/>
          </a:p>
          <a:p>
            <a:pPr marL="514350" indent="-514350">
              <a:buFont typeface="+mj-lt"/>
              <a:buAutoNum type="romanLcPeriod"/>
            </a:pPr>
            <a:r>
              <a:rPr lang="en-US" sz="1500" dirty="0">
                <a:hlinkClick r:id="rId6"/>
              </a:rPr>
              <a:t>https://en.wikipedia.org/wiki/Intrusion_detection_system</a:t>
            </a:r>
            <a:endParaRPr lang="en-IN" sz="1500" dirty="0"/>
          </a:p>
          <a:p>
            <a:pPr marL="514350" indent="-514350">
              <a:buFont typeface="+mj-lt"/>
              <a:buAutoNum type="romanLcPeriod"/>
            </a:pPr>
            <a:r>
              <a:rPr lang="en-IN" sz="1500" dirty="0"/>
              <a:t>Journal of Computing, Volume 1, Issue 1, December 2009, ISSN: 2151-9617 Design of an Automated Intrusion Detection System incorporating an Alarm </a:t>
            </a:r>
            <a:r>
              <a:rPr lang="en-US" sz="1500" dirty="0">
                <a:hlinkClick r:id="rId7"/>
              </a:rPr>
              <a:t>https://www.researchgate.net/publication/45891252_Design_of_an_Automated_Intrusion_Detection_System_incorporating_an_Alarm</a:t>
            </a:r>
            <a:endParaRPr lang="en-US" sz="1500" dirty="0"/>
          </a:p>
          <a:p>
            <a:pPr marL="514350" indent="-514350">
              <a:buFont typeface="+mj-lt"/>
              <a:buAutoNum type="romanLcPeriod"/>
            </a:pPr>
            <a:r>
              <a:rPr lang="en-IN" sz="1500" dirty="0"/>
              <a:t>ICCIDS 2019 Home Security against Human Intrusion using Raspberry Pi Published by Elsevier B.V </a:t>
            </a:r>
            <a:r>
              <a:rPr lang="en-US" sz="1500" dirty="0">
                <a:hlinkClick r:id="rId8"/>
              </a:rPr>
              <a:t>https://www.sciencedirect.com/science/article/pii/S1877050920306657</a:t>
            </a:r>
            <a:endParaRPr lang="en-US" sz="1500" dirty="0"/>
          </a:p>
        </p:txBody>
      </p:sp>
    </p:spTree>
    <p:extLst>
      <p:ext uri="{BB962C8B-B14F-4D97-AF65-F5344CB8AC3E}">
        <p14:creationId xmlns:p14="http://schemas.microsoft.com/office/powerpoint/2010/main" val="174721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FE7832-6B29-004A-88D4-AF42404B7FF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b="1" i="1" kern="1200" dirty="0">
                <a:solidFill>
                  <a:schemeClr val="tx1"/>
                </a:solidFill>
                <a:latin typeface="+mj-lt"/>
                <a:ea typeface="+mj-ea"/>
                <a:cs typeface="+mj-cs"/>
              </a:rPr>
              <a:t>Thank You</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03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EF91-CA24-6348-B8B7-EFA2B8CBAF9A}"/>
              </a:ext>
            </a:extLst>
          </p:cNvPr>
          <p:cNvSpPr>
            <a:spLocks noGrp="1"/>
          </p:cNvSpPr>
          <p:nvPr>
            <p:ph type="title"/>
          </p:nvPr>
        </p:nvSpPr>
        <p:spPr>
          <a:xfrm>
            <a:off x="838200" y="0"/>
            <a:ext cx="10515600" cy="1325563"/>
          </a:xfrm>
        </p:spPr>
        <p:txBody>
          <a:bodyPr/>
          <a:lstStyle/>
          <a:p>
            <a:r>
              <a:rPr lang="en-US" b="1" dirty="0"/>
              <a:t>Introduction</a:t>
            </a:r>
          </a:p>
        </p:txBody>
      </p:sp>
      <p:sp>
        <p:nvSpPr>
          <p:cNvPr id="3" name="Content Placeholder 2">
            <a:extLst>
              <a:ext uri="{FF2B5EF4-FFF2-40B4-BE49-F238E27FC236}">
                <a16:creationId xmlns:a16="http://schemas.microsoft.com/office/drawing/2014/main" id="{B9921135-12A5-C143-AD90-5663A8177717}"/>
              </a:ext>
            </a:extLst>
          </p:cNvPr>
          <p:cNvSpPr>
            <a:spLocks noGrp="1"/>
          </p:cNvSpPr>
          <p:nvPr>
            <p:ph idx="1"/>
          </p:nvPr>
        </p:nvSpPr>
        <p:spPr>
          <a:xfrm>
            <a:off x="838200" y="1419794"/>
            <a:ext cx="10515600" cy="4836432"/>
          </a:xfrm>
        </p:spPr>
        <p:txBody>
          <a:bodyPr>
            <a:noAutofit/>
          </a:bodyPr>
          <a:lstStyle/>
          <a:p>
            <a:r>
              <a:rPr lang="en-IN" sz="2200" dirty="0"/>
              <a:t>This project is aimed to provide security to the users by detecting a possible intruder and alerting the user.</a:t>
            </a:r>
          </a:p>
          <a:p>
            <a:r>
              <a:rPr lang="en-IN" sz="2200" dirty="0"/>
              <a:t>With the perception that an efficient home surveillance system is crucially needed, therefore real-time notification system is so crucial for the home or residence owner.</a:t>
            </a:r>
          </a:p>
          <a:p>
            <a:r>
              <a:rPr lang="en-IN" sz="2200" dirty="0"/>
              <a:t>And also fire detection and alarm system is very important to avoid major accidents which are caused due to fire. Fire may cause a big loss or damage to any property, home, companies, warehouses, malls or bazaar. It also causes severe injuries to human lives. </a:t>
            </a:r>
          </a:p>
          <a:p>
            <a:r>
              <a:rPr lang="en-IN" sz="2200" dirty="0"/>
              <a:t>Therefore, by utilizing the Raspberry Pi device, this project will develop an intelligent system for home surveillance with the intention to help users in taking care of their home or residence. </a:t>
            </a:r>
          </a:p>
          <a:p>
            <a:r>
              <a:rPr lang="en-IN" sz="2200" dirty="0"/>
              <a:t>The security system is developed using Ultrasonic Sensor and PI Camera and Flame Sensor. </a:t>
            </a:r>
          </a:p>
          <a:p>
            <a:r>
              <a:rPr lang="en-US" sz="2200" dirty="0"/>
              <a:t>When an intruder is detected, the developed system will recognize the intruder using PIR sensor or ultrasonic sensor and alerts the user by sending an email to the user along with the photo of intruder and it will alert the user via email if any fire accident is detected.</a:t>
            </a:r>
            <a:r>
              <a:rPr lang="en-IN" sz="2200" dirty="0"/>
              <a:t> </a:t>
            </a:r>
          </a:p>
        </p:txBody>
      </p:sp>
    </p:spTree>
    <p:extLst>
      <p:ext uri="{BB962C8B-B14F-4D97-AF65-F5344CB8AC3E}">
        <p14:creationId xmlns:p14="http://schemas.microsoft.com/office/powerpoint/2010/main" val="183331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17CB0-95D4-DA44-8153-D6AADA2E3D13}"/>
              </a:ext>
            </a:extLst>
          </p:cNvPr>
          <p:cNvSpPr>
            <a:spLocks noGrp="1"/>
          </p:cNvSpPr>
          <p:nvPr>
            <p:ph type="title"/>
          </p:nvPr>
        </p:nvSpPr>
        <p:spPr>
          <a:xfrm>
            <a:off x="838200" y="18255"/>
            <a:ext cx="10515600" cy="1325563"/>
          </a:xfrm>
        </p:spPr>
        <p:txBody>
          <a:bodyPr/>
          <a:lstStyle/>
          <a:p>
            <a:r>
              <a:rPr lang="en-US" b="1" dirty="0"/>
              <a:t>Operation</a:t>
            </a:r>
          </a:p>
        </p:txBody>
      </p:sp>
      <p:sp>
        <p:nvSpPr>
          <p:cNvPr id="3" name="Content Placeholder 2">
            <a:extLst>
              <a:ext uri="{FF2B5EF4-FFF2-40B4-BE49-F238E27FC236}">
                <a16:creationId xmlns:a16="http://schemas.microsoft.com/office/drawing/2014/main" id="{A573A92E-1B00-704D-A79C-1DA91C65A6C3}"/>
              </a:ext>
            </a:extLst>
          </p:cNvPr>
          <p:cNvSpPr>
            <a:spLocks noGrp="1"/>
          </p:cNvSpPr>
          <p:nvPr>
            <p:ph idx="1"/>
          </p:nvPr>
        </p:nvSpPr>
        <p:spPr>
          <a:xfrm>
            <a:off x="838200" y="1343818"/>
            <a:ext cx="10515600" cy="4351338"/>
          </a:xfrm>
        </p:spPr>
        <p:txBody>
          <a:bodyPr>
            <a:noAutofit/>
          </a:bodyPr>
          <a:lstStyle/>
          <a:p>
            <a:r>
              <a:rPr lang="en-US" sz="2200" dirty="0"/>
              <a:t>The concept of intrusion detection is achieved by Ultrasonic sensor or PIR sensor. The entire system is controlled by a Raspberry Pi.</a:t>
            </a:r>
          </a:p>
          <a:p>
            <a:r>
              <a:rPr lang="en-US" sz="2200" dirty="0"/>
              <a:t>As soon as an intruder is spotted, the sensor sends its data to the Raspberry Pi.</a:t>
            </a:r>
          </a:p>
          <a:p>
            <a:r>
              <a:rPr lang="en-US" sz="2200" dirty="0"/>
              <a:t>Then the Raspberry Pi will capture an image with the connected camera and stores the image in Raspberry Pi memory card.</a:t>
            </a:r>
          </a:p>
          <a:p>
            <a:r>
              <a:rPr lang="en-US" sz="2200" dirty="0"/>
              <a:t>And an email is delivered to the user, along with a photo of the intruder captured by the Pi camera along with the email the device also gives voice alerts to alert the locality.</a:t>
            </a:r>
          </a:p>
          <a:p>
            <a:r>
              <a:rPr lang="en-IN" sz="2200" dirty="0"/>
              <a:t>Fires in the early detection and warning are two important ways to extinguish the fire promptly and avoid great casualties and property loss. </a:t>
            </a:r>
          </a:p>
          <a:p>
            <a:r>
              <a:rPr lang="en-IN" sz="2200" dirty="0"/>
              <a:t>Therefore, the requirement of placing intelligent fire alarm system is important within buildings especially in the buildings where contain many people inside or valuable belongings. </a:t>
            </a:r>
            <a:endParaRPr lang="en-US" sz="2200" dirty="0"/>
          </a:p>
        </p:txBody>
      </p:sp>
    </p:spTree>
    <p:extLst>
      <p:ext uri="{BB962C8B-B14F-4D97-AF65-F5344CB8AC3E}">
        <p14:creationId xmlns:p14="http://schemas.microsoft.com/office/powerpoint/2010/main" val="185947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73A92E-1B00-704D-A79C-1DA91C65A6C3}"/>
              </a:ext>
            </a:extLst>
          </p:cNvPr>
          <p:cNvSpPr>
            <a:spLocks noGrp="1"/>
          </p:cNvSpPr>
          <p:nvPr>
            <p:ph idx="1"/>
          </p:nvPr>
        </p:nvSpPr>
        <p:spPr>
          <a:xfrm>
            <a:off x="838200" y="936046"/>
            <a:ext cx="10515600" cy="4351338"/>
          </a:xfrm>
        </p:spPr>
        <p:txBody>
          <a:bodyPr>
            <a:noAutofit/>
          </a:bodyPr>
          <a:lstStyle/>
          <a:p>
            <a:r>
              <a:rPr lang="en-IN" sz="2200" dirty="0"/>
              <a:t>A flame sensor is used to detect the possible fire, the flame sensor module can detect flames in the 760 – 1100 nano meter wavelength range. Small flames like a lighter flame can be detected at roughly 0.8m. The detection angle is roughly 60 degrees and the sensor is particularly sensitive to the flame spectrum.</a:t>
            </a:r>
          </a:p>
          <a:p>
            <a:r>
              <a:rPr lang="en-IN" sz="2200" dirty="0"/>
              <a:t>As soon as a flame is detected, it sends signals to Raspberry Pi and then </a:t>
            </a:r>
            <a:r>
              <a:rPr lang="en-IN" sz="2200"/>
              <a:t>the Raspberry </a:t>
            </a:r>
            <a:r>
              <a:rPr lang="en-IN" sz="2200" dirty="0"/>
              <a:t>Pi sends voice alerts using a speaker to alert the locality and an email is also sent to the user to alert the user.</a:t>
            </a:r>
          </a:p>
          <a:p>
            <a:r>
              <a:rPr lang="en-IN" sz="2200" dirty="0"/>
              <a:t>This system can be installed at the main door of your home or office and you can monitor it from anywhere in the world using your Email over the internet.</a:t>
            </a:r>
          </a:p>
          <a:p>
            <a:r>
              <a:rPr lang="en-IN" sz="2200" dirty="0"/>
              <a:t>Users can also view the live feed of the security camera from anywhere.</a:t>
            </a:r>
          </a:p>
          <a:p>
            <a:r>
              <a:rPr lang="en-IN" sz="2200" dirty="0"/>
              <a:t>Using an open-source service called RPI Cam Web Interface, user can start real-time video streaming from any device.</a:t>
            </a:r>
          </a:p>
          <a:p>
            <a:r>
              <a:rPr lang="en-IN" sz="2200" dirty="0"/>
              <a:t>The latency of this video streaming will be very low and it can be accessed from any smart device using web.</a:t>
            </a:r>
          </a:p>
        </p:txBody>
      </p:sp>
    </p:spTree>
    <p:extLst>
      <p:ext uri="{BB962C8B-B14F-4D97-AF65-F5344CB8AC3E}">
        <p14:creationId xmlns:p14="http://schemas.microsoft.com/office/powerpoint/2010/main" val="138747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vector graphics&#10;&#10;Description automatically generated">
            <a:extLst>
              <a:ext uri="{FF2B5EF4-FFF2-40B4-BE49-F238E27FC236}">
                <a16:creationId xmlns:a16="http://schemas.microsoft.com/office/drawing/2014/main" id="{4BD31B24-65EE-9F40-917F-2EA7EABA7B3E}"/>
              </a:ext>
            </a:extLst>
          </p:cNvPr>
          <p:cNvPicPr>
            <a:picLocks noChangeAspect="1"/>
          </p:cNvPicPr>
          <p:nvPr/>
        </p:nvPicPr>
        <p:blipFill>
          <a:blip r:embed="rId2"/>
          <a:stretch>
            <a:fillRect/>
          </a:stretch>
        </p:blipFill>
        <p:spPr>
          <a:xfrm>
            <a:off x="638432" y="1023423"/>
            <a:ext cx="4217774" cy="4217774"/>
          </a:xfrm>
          <a:prstGeom prst="rect">
            <a:avLst/>
          </a:prstGeom>
        </p:spPr>
      </p:pic>
      <p:pic>
        <p:nvPicPr>
          <p:cNvPr id="5" name="Picture 4" descr="A person in a garment&#10;&#10;Description automatically generated with low confidence">
            <a:extLst>
              <a:ext uri="{FF2B5EF4-FFF2-40B4-BE49-F238E27FC236}">
                <a16:creationId xmlns:a16="http://schemas.microsoft.com/office/drawing/2014/main" id="{3EB27EC4-DD26-2842-94C0-6B88BE3FDAAC}"/>
              </a:ext>
            </a:extLst>
          </p:cNvPr>
          <p:cNvPicPr>
            <a:picLocks noChangeAspect="1"/>
          </p:cNvPicPr>
          <p:nvPr/>
        </p:nvPicPr>
        <p:blipFill>
          <a:blip r:embed="rId3"/>
          <a:stretch>
            <a:fillRect/>
          </a:stretch>
        </p:blipFill>
        <p:spPr>
          <a:xfrm>
            <a:off x="3823301" y="3904693"/>
            <a:ext cx="1620966" cy="1620966"/>
          </a:xfrm>
          <a:prstGeom prst="rect">
            <a:avLst/>
          </a:prstGeom>
        </p:spPr>
      </p:pic>
      <p:pic>
        <p:nvPicPr>
          <p:cNvPr id="6" name="Picture 5" descr="A white video game console&#10;&#10;Description automatically generated with low confidence">
            <a:extLst>
              <a:ext uri="{FF2B5EF4-FFF2-40B4-BE49-F238E27FC236}">
                <a16:creationId xmlns:a16="http://schemas.microsoft.com/office/drawing/2014/main" id="{1606279A-D173-B54F-8819-AF06FA7EF441}"/>
              </a:ext>
            </a:extLst>
          </p:cNvPr>
          <p:cNvPicPr>
            <a:picLocks noChangeAspect="1"/>
          </p:cNvPicPr>
          <p:nvPr/>
        </p:nvPicPr>
        <p:blipFill>
          <a:blip r:embed="rId4"/>
          <a:stretch>
            <a:fillRect/>
          </a:stretch>
        </p:blipFill>
        <p:spPr>
          <a:xfrm>
            <a:off x="2747319" y="2530076"/>
            <a:ext cx="576649" cy="413892"/>
          </a:xfrm>
          <a:prstGeom prst="rect">
            <a:avLst/>
          </a:prstGeom>
        </p:spPr>
      </p:pic>
      <p:pic>
        <p:nvPicPr>
          <p:cNvPr id="8" name="Picture 7" descr="A picture containing circle&#10;&#10;Description automatically generated">
            <a:extLst>
              <a:ext uri="{FF2B5EF4-FFF2-40B4-BE49-F238E27FC236}">
                <a16:creationId xmlns:a16="http://schemas.microsoft.com/office/drawing/2014/main" id="{9BCAAC3B-112C-434A-B148-6699A116AD55}"/>
              </a:ext>
            </a:extLst>
          </p:cNvPr>
          <p:cNvPicPr>
            <a:picLocks noChangeAspect="1"/>
          </p:cNvPicPr>
          <p:nvPr/>
        </p:nvPicPr>
        <p:blipFill rotWithShape="1">
          <a:blip r:embed="rId5"/>
          <a:srcRect b="24243"/>
          <a:stretch/>
        </p:blipFill>
        <p:spPr>
          <a:xfrm>
            <a:off x="2866767" y="2430892"/>
            <a:ext cx="491973" cy="213454"/>
          </a:xfrm>
          <a:prstGeom prst="rect">
            <a:avLst/>
          </a:prstGeom>
        </p:spPr>
      </p:pic>
      <p:pic>
        <p:nvPicPr>
          <p:cNvPr id="10" name="Picture 9" descr="A picture containing text, vector graphics&#10;&#10;Description automatically generated">
            <a:extLst>
              <a:ext uri="{FF2B5EF4-FFF2-40B4-BE49-F238E27FC236}">
                <a16:creationId xmlns:a16="http://schemas.microsoft.com/office/drawing/2014/main" id="{4377C5A9-6FF2-AA4B-B3EB-78A1E823D1F7}"/>
              </a:ext>
            </a:extLst>
          </p:cNvPr>
          <p:cNvPicPr>
            <a:picLocks noChangeAspect="1"/>
          </p:cNvPicPr>
          <p:nvPr/>
        </p:nvPicPr>
        <p:blipFill>
          <a:blip r:embed="rId6"/>
          <a:stretch>
            <a:fillRect/>
          </a:stretch>
        </p:blipFill>
        <p:spPr>
          <a:xfrm>
            <a:off x="8214070" y="4304661"/>
            <a:ext cx="1108400" cy="1873071"/>
          </a:xfrm>
          <a:prstGeom prst="rect">
            <a:avLst/>
          </a:prstGeom>
        </p:spPr>
      </p:pic>
      <p:sp>
        <p:nvSpPr>
          <p:cNvPr id="11" name="Minus 10">
            <a:extLst>
              <a:ext uri="{FF2B5EF4-FFF2-40B4-BE49-F238E27FC236}">
                <a16:creationId xmlns:a16="http://schemas.microsoft.com/office/drawing/2014/main" id="{750EDB22-7F9A-0F4A-8440-B73C6B7C387F}"/>
              </a:ext>
            </a:extLst>
          </p:cNvPr>
          <p:cNvSpPr/>
          <p:nvPr/>
        </p:nvSpPr>
        <p:spPr>
          <a:xfrm rot="5400000">
            <a:off x="2346864" y="3193749"/>
            <a:ext cx="9236458" cy="470502"/>
          </a:xfrm>
          <a:prstGeom prst="mathMin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A picture containing circle&#10;&#10;Description automatically generated">
            <a:extLst>
              <a:ext uri="{FF2B5EF4-FFF2-40B4-BE49-F238E27FC236}">
                <a16:creationId xmlns:a16="http://schemas.microsoft.com/office/drawing/2014/main" id="{97BB8010-D52F-E541-AA0B-8B743B64731B}"/>
              </a:ext>
            </a:extLst>
          </p:cNvPr>
          <p:cNvPicPr>
            <a:picLocks noChangeAspect="1"/>
          </p:cNvPicPr>
          <p:nvPr/>
        </p:nvPicPr>
        <p:blipFill rotWithShape="1">
          <a:blip r:embed="rId5"/>
          <a:srcRect b="24243"/>
          <a:stretch/>
        </p:blipFill>
        <p:spPr>
          <a:xfrm rot="776740">
            <a:off x="9011318" y="4335218"/>
            <a:ext cx="293979" cy="186663"/>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9B052903-FC6B-814F-9F00-D77245EA0CD5}"/>
              </a:ext>
            </a:extLst>
          </p:cNvPr>
          <p:cNvPicPr>
            <a:picLocks noChangeAspect="1"/>
          </p:cNvPicPr>
          <p:nvPr/>
        </p:nvPicPr>
        <p:blipFill>
          <a:blip r:embed="rId7"/>
          <a:stretch>
            <a:fillRect/>
          </a:stretch>
        </p:blipFill>
        <p:spPr>
          <a:xfrm>
            <a:off x="7910645" y="1129028"/>
            <a:ext cx="2326671" cy="1814940"/>
          </a:xfrm>
          <a:prstGeom prst="rect">
            <a:avLst/>
          </a:prstGeom>
        </p:spPr>
      </p:pic>
      <p:sp>
        <p:nvSpPr>
          <p:cNvPr id="17" name="Oval Callout 16">
            <a:extLst>
              <a:ext uri="{FF2B5EF4-FFF2-40B4-BE49-F238E27FC236}">
                <a16:creationId xmlns:a16="http://schemas.microsoft.com/office/drawing/2014/main" id="{A4AC14D5-7BC9-134D-90C1-4931CE86D5DD}"/>
              </a:ext>
            </a:extLst>
          </p:cNvPr>
          <p:cNvSpPr/>
          <p:nvPr/>
        </p:nvSpPr>
        <p:spPr>
          <a:xfrm>
            <a:off x="8980251" y="3608173"/>
            <a:ext cx="1177229" cy="568411"/>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ogo&#10;&#10;Description automatically generated">
            <a:extLst>
              <a:ext uri="{FF2B5EF4-FFF2-40B4-BE49-F238E27FC236}">
                <a16:creationId xmlns:a16="http://schemas.microsoft.com/office/drawing/2014/main" id="{15D4D1A8-03A9-1744-9F5A-388D41FCFFEB}"/>
              </a:ext>
            </a:extLst>
          </p:cNvPr>
          <p:cNvPicPr>
            <a:picLocks noChangeAspect="1"/>
          </p:cNvPicPr>
          <p:nvPr/>
        </p:nvPicPr>
        <p:blipFill>
          <a:blip r:embed="rId8"/>
          <a:stretch>
            <a:fillRect/>
          </a:stretch>
        </p:blipFill>
        <p:spPr>
          <a:xfrm flipH="1">
            <a:off x="9864098" y="3780407"/>
            <a:ext cx="222253" cy="197944"/>
          </a:xfrm>
          <a:prstGeom prst="rect">
            <a:avLst/>
          </a:prstGeom>
        </p:spPr>
      </p:pic>
      <p:sp>
        <p:nvSpPr>
          <p:cNvPr id="19" name="TextBox 18">
            <a:extLst>
              <a:ext uri="{FF2B5EF4-FFF2-40B4-BE49-F238E27FC236}">
                <a16:creationId xmlns:a16="http://schemas.microsoft.com/office/drawing/2014/main" id="{A46C93D2-C5CF-AB49-8A38-EFFCAE0E35B1}"/>
              </a:ext>
            </a:extLst>
          </p:cNvPr>
          <p:cNvSpPr txBox="1"/>
          <p:nvPr/>
        </p:nvSpPr>
        <p:spPr>
          <a:xfrm>
            <a:off x="8994144" y="3768710"/>
            <a:ext cx="1491661" cy="246221"/>
          </a:xfrm>
          <a:prstGeom prst="rect">
            <a:avLst/>
          </a:prstGeom>
          <a:noFill/>
        </p:spPr>
        <p:txBody>
          <a:bodyPr wrap="square" rtlCol="0">
            <a:spAutoFit/>
          </a:bodyPr>
          <a:lstStyle/>
          <a:p>
            <a:r>
              <a:rPr lang="en-US" sz="1000" dirty="0">
                <a:solidFill>
                  <a:srgbClr val="FF0000"/>
                </a:solidFill>
              </a:rPr>
              <a:t>Intruder alert</a:t>
            </a:r>
          </a:p>
        </p:txBody>
      </p:sp>
      <p:sp>
        <p:nvSpPr>
          <p:cNvPr id="29" name="Oval Callout 28">
            <a:extLst>
              <a:ext uri="{FF2B5EF4-FFF2-40B4-BE49-F238E27FC236}">
                <a16:creationId xmlns:a16="http://schemas.microsoft.com/office/drawing/2014/main" id="{9112E74D-B244-C14F-A973-4176596694B8}"/>
              </a:ext>
            </a:extLst>
          </p:cNvPr>
          <p:cNvSpPr/>
          <p:nvPr/>
        </p:nvSpPr>
        <p:spPr>
          <a:xfrm>
            <a:off x="9386610" y="542487"/>
            <a:ext cx="1177229" cy="568411"/>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Logo&#10;&#10;Description automatically generated">
            <a:extLst>
              <a:ext uri="{FF2B5EF4-FFF2-40B4-BE49-F238E27FC236}">
                <a16:creationId xmlns:a16="http://schemas.microsoft.com/office/drawing/2014/main" id="{D77A6E10-C00E-4C4A-A59A-46854F640EAB}"/>
              </a:ext>
            </a:extLst>
          </p:cNvPr>
          <p:cNvPicPr>
            <a:picLocks noChangeAspect="1"/>
          </p:cNvPicPr>
          <p:nvPr/>
        </p:nvPicPr>
        <p:blipFill>
          <a:blip r:embed="rId8"/>
          <a:stretch>
            <a:fillRect/>
          </a:stretch>
        </p:blipFill>
        <p:spPr>
          <a:xfrm flipH="1">
            <a:off x="10270457" y="714721"/>
            <a:ext cx="222253" cy="197944"/>
          </a:xfrm>
          <a:prstGeom prst="rect">
            <a:avLst/>
          </a:prstGeom>
        </p:spPr>
      </p:pic>
      <p:sp>
        <p:nvSpPr>
          <p:cNvPr id="31" name="TextBox 30">
            <a:extLst>
              <a:ext uri="{FF2B5EF4-FFF2-40B4-BE49-F238E27FC236}">
                <a16:creationId xmlns:a16="http://schemas.microsoft.com/office/drawing/2014/main" id="{CFBD1417-4050-4642-824D-1FCFF9CCE6CF}"/>
              </a:ext>
            </a:extLst>
          </p:cNvPr>
          <p:cNvSpPr txBox="1"/>
          <p:nvPr/>
        </p:nvSpPr>
        <p:spPr>
          <a:xfrm>
            <a:off x="9400503" y="703024"/>
            <a:ext cx="1491661" cy="246221"/>
          </a:xfrm>
          <a:prstGeom prst="rect">
            <a:avLst/>
          </a:prstGeom>
          <a:noFill/>
        </p:spPr>
        <p:txBody>
          <a:bodyPr wrap="square" rtlCol="0">
            <a:spAutoFit/>
          </a:bodyPr>
          <a:lstStyle/>
          <a:p>
            <a:r>
              <a:rPr lang="en-US" sz="1000" dirty="0">
                <a:solidFill>
                  <a:srgbClr val="FF0000"/>
                </a:solidFill>
              </a:rPr>
              <a:t>Intruder alert</a:t>
            </a:r>
          </a:p>
        </p:txBody>
      </p:sp>
      <p:pic>
        <p:nvPicPr>
          <p:cNvPr id="32" name="Picture 31" descr="A picture containing circle&#10;&#10;Description automatically generated">
            <a:extLst>
              <a:ext uri="{FF2B5EF4-FFF2-40B4-BE49-F238E27FC236}">
                <a16:creationId xmlns:a16="http://schemas.microsoft.com/office/drawing/2014/main" id="{1514C4AD-AEFC-3147-972F-4136D2AA1D02}"/>
              </a:ext>
            </a:extLst>
          </p:cNvPr>
          <p:cNvPicPr>
            <a:picLocks noChangeAspect="1"/>
          </p:cNvPicPr>
          <p:nvPr/>
        </p:nvPicPr>
        <p:blipFill rotWithShape="1">
          <a:blip r:embed="rId5"/>
          <a:srcRect b="24243"/>
          <a:stretch/>
        </p:blipFill>
        <p:spPr>
          <a:xfrm rot="1327350">
            <a:off x="9181951" y="1700173"/>
            <a:ext cx="226638" cy="187601"/>
          </a:xfrm>
          <a:prstGeom prst="rect">
            <a:avLst/>
          </a:prstGeom>
        </p:spPr>
      </p:pic>
    </p:spTree>
    <p:extLst>
      <p:ext uri="{BB962C8B-B14F-4D97-AF65-F5344CB8AC3E}">
        <p14:creationId xmlns:p14="http://schemas.microsoft.com/office/powerpoint/2010/main" val="424981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vector graphics&#10;&#10;Description automatically generated">
            <a:extLst>
              <a:ext uri="{FF2B5EF4-FFF2-40B4-BE49-F238E27FC236}">
                <a16:creationId xmlns:a16="http://schemas.microsoft.com/office/drawing/2014/main" id="{4BD31B24-65EE-9F40-917F-2EA7EABA7B3E}"/>
              </a:ext>
            </a:extLst>
          </p:cNvPr>
          <p:cNvPicPr>
            <a:picLocks noChangeAspect="1"/>
          </p:cNvPicPr>
          <p:nvPr/>
        </p:nvPicPr>
        <p:blipFill>
          <a:blip r:embed="rId2"/>
          <a:stretch>
            <a:fillRect/>
          </a:stretch>
        </p:blipFill>
        <p:spPr>
          <a:xfrm>
            <a:off x="638432" y="1023423"/>
            <a:ext cx="4217774" cy="4217774"/>
          </a:xfrm>
          <a:prstGeom prst="rect">
            <a:avLst/>
          </a:prstGeom>
        </p:spPr>
      </p:pic>
      <p:pic>
        <p:nvPicPr>
          <p:cNvPr id="6" name="Picture 5" descr="A white video game console&#10;&#10;Description automatically generated with low confidence">
            <a:extLst>
              <a:ext uri="{FF2B5EF4-FFF2-40B4-BE49-F238E27FC236}">
                <a16:creationId xmlns:a16="http://schemas.microsoft.com/office/drawing/2014/main" id="{1606279A-D173-B54F-8819-AF06FA7EF441}"/>
              </a:ext>
            </a:extLst>
          </p:cNvPr>
          <p:cNvPicPr>
            <a:picLocks noChangeAspect="1"/>
          </p:cNvPicPr>
          <p:nvPr/>
        </p:nvPicPr>
        <p:blipFill>
          <a:blip r:embed="rId3"/>
          <a:stretch>
            <a:fillRect/>
          </a:stretch>
        </p:blipFill>
        <p:spPr>
          <a:xfrm>
            <a:off x="2747319" y="2530076"/>
            <a:ext cx="576649" cy="413892"/>
          </a:xfrm>
          <a:prstGeom prst="rect">
            <a:avLst/>
          </a:prstGeom>
        </p:spPr>
      </p:pic>
      <p:pic>
        <p:nvPicPr>
          <p:cNvPr id="8" name="Picture 7" descr="A picture containing circle&#10;&#10;Description automatically generated">
            <a:extLst>
              <a:ext uri="{FF2B5EF4-FFF2-40B4-BE49-F238E27FC236}">
                <a16:creationId xmlns:a16="http://schemas.microsoft.com/office/drawing/2014/main" id="{9BCAAC3B-112C-434A-B148-6699A116AD55}"/>
              </a:ext>
            </a:extLst>
          </p:cNvPr>
          <p:cNvPicPr>
            <a:picLocks noChangeAspect="1"/>
          </p:cNvPicPr>
          <p:nvPr/>
        </p:nvPicPr>
        <p:blipFill rotWithShape="1">
          <a:blip r:embed="rId4"/>
          <a:srcRect b="24243"/>
          <a:stretch/>
        </p:blipFill>
        <p:spPr>
          <a:xfrm>
            <a:off x="2866767" y="2430892"/>
            <a:ext cx="491973" cy="213454"/>
          </a:xfrm>
          <a:prstGeom prst="rect">
            <a:avLst/>
          </a:prstGeom>
        </p:spPr>
      </p:pic>
      <p:pic>
        <p:nvPicPr>
          <p:cNvPr id="10" name="Picture 9" descr="A picture containing text, vector graphics&#10;&#10;Description automatically generated">
            <a:extLst>
              <a:ext uri="{FF2B5EF4-FFF2-40B4-BE49-F238E27FC236}">
                <a16:creationId xmlns:a16="http://schemas.microsoft.com/office/drawing/2014/main" id="{4377C5A9-6FF2-AA4B-B3EB-78A1E823D1F7}"/>
              </a:ext>
            </a:extLst>
          </p:cNvPr>
          <p:cNvPicPr>
            <a:picLocks noChangeAspect="1"/>
          </p:cNvPicPr>
          <p:nvPr/>
        </p:nvPicPr>
        <p:blipFill>
          <a:blip r:embed="rId5"/>
          <a:stretch>
            <a:fillRect/>
          </a:stretch>
        </p:blipFill>
        <p:spPr>
          <a:xfrm>
            <a:off x="8214070" y="4304661"/>
            <a:ext cx="1108400" cy="1873071"/>
          </a:xfrm>
          <a:prstGeom prst="rect">
            <a:avLst/>
          </a:prstGeom>
        </p:spPr>
      </p:pic>
      <p:sp>
        <p:nvSpPr>
          <p:cNvPr id="11" name="Minus 10">
            <a:extLst>
              <a:ext uri="{FF2B5EF4-FFF2-40B4-BE49-F238E27FC236}">
                <a16:creationId xmlns:a16="http://schemas.microsoft.com/office/drawing/2014/main" id="{750EDB22-7F9A-0F4A-8440-B73C6B7C387F}"/>
              </a:ext>
            </a:extLst>
          </p:cNvPr>
          <p:cNvSpPr/>
          <p:nvPr/>
        </p:nvSpPr>
        <p:spPr>
          <a:xfrm rot="5400000">
            <a:off x="2346864" y="3193749"/>
            <a:ext cx="9236458" cy="470502"/>
          </a:xfrm>
          <a:prstGeom prst="mathMin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A picture containing circle&#10;&#10;Description automatically generated">
            <a:extLst>
              <a:ext uri="{FF2B5EF4-FFF2-40B4-BE49-F238E27FC236}">
                <a16:creationId xmlns:a16="http://schemas.microsoft.com/office/drawing/2014/main" id="{97BB8010-D52F-E541-AA0B-8B743B64731B}"/>
              </a:ext>
            </a:extLst>
          </p:cNvPr>
          <p:cNvPicPr>
            <a:picLocks noChangeAspect="1"/>
          </p:cNvPicPr>
          <p:nvPr/>
        </p:nvPicPr>
        <p:blipFill rotWithShape="1">
          <a:blip r:embed="rId4"/>
          <a:srcRect b="24243"/>
          <a:stretch/>
        </p:blipFill>
        <p:spPr>
          <a:xfrm rot="776740">
            <a:off x="9011318" y="4335218"/>
            <a:ext cx="293979" cy="186663"/>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9B052903-FC6B-814F-9F00-D77245EA0CD5}"/>
              </a:ext>
            </a:extLst>
          </p:cNvPr>
          <p:cNvPicPr>
            <a:picLocks noChangeAspect="1"/>
          </p:cNvPicPr>
          <p:nvPr/>
        </p:nvPicPr>
        <p:blipFill>
          <a:blip r:embed="rId6"/>
          <a:stretch>
            <a:fillRect/>
          </a:stretch>
        </p:blipFill>
        <p:spPr>
          <a:xfrm>
            <a:off x="7910645" y="1129028"/>
            <a:ext cx="2326671" cy="1814940"/>
          </a:xfrm>
          <a:prstGeom prst="rect">
            <a:avLst/>
          </a:prstGeom>
        </p:spPr>
      </p:pic>
      <p:sp>
        <p:nvSpPr>
          <p:cNvPr id="17" name="Oval Callout 16">
            <a:extLst>
              <a:ext uri="{FF2B5EF4-FFF2-40B4-BE49-F238E27FC236}">
                <a16:creationId xmlns:a16="http://schemas.microsoft.com/office/drawing/2014/main" id="{A4AC14D5-7BC9-134D-90C1-4931CE86D5DD}"/>
              </a:ext>
            </a:extLst>
          </p:cNvPr>
          <p:cNvSpPr/>
          <p:nvPr/>
        </p:nvSpPr>
        <p:spPr>
          <a:xfrm>
            <a:off x="8980251" y="3608173"/>
            <a:ext cx="1177229" cy="568411"/>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ogo&#10;&#10;Description automatically generated">
            <a:extLst>
              <a:ext uri="{FF2B5EF4-FFF2-40B4-BE49-F238E27FC236}">
                <a16:creationId xmlns:a16="http://schemas.microsoft.com/office/drawing/2014/main" id="{15D4D1A8-03A9-1744-9F5A-388D41FCFFEB}"/>
              </a:ext>
            </a:extLst>
          </p:cNvPr>
          <p:cNvPicPr>
            <a:picLocks noChangeAspect="1"/>
          </p:cNvPicPr>
          <p:nvPr/>
        </p:nvPicPr>
        <p:blipFill>
          <a:blip r:embed="rId7"/>
          <a:stretch>
            <a:fillRect/>
          </a:stretch>
        </p:blipFill>
        <p:spPr>
          <a:xfrm flipH="1">
            <a:off x="9687291" y="3793406"/>
            <a:ext cx="222253" cy="197944"/>
          </a:xfrm>
          <a:prstGeom prst="rect">
            <a:avLst/>
          </a:prstGeom>
        </p:spPr>
      </p:pic>
      <p:sp>
        <p:nvSpPr>
          <p:cNvPr id="19" name="TextBox 18">
            <a:extLst>
              <a:ext uri="{FF2B5EF4-FFF2-40B4-BE49-F238E27FC236}">
                <a16:creationId xmlns:a16="http://schemas.microsoft.com/office/drawing/2014/main" id="{A46C93D2-C5CF-AB49-8A38-EFFCAE0E35B1}"/>
              </a:ext>
            </a:extLst>
          </p:cNvPr>
          <p:cNvSpPr txBox="1"/>
          <p:nvPr/>
        </p:nvSpPr>
        <p:spPr>
          <a:xfrm>
            <a:off x="9122226" y="3770064"/>
            <a:ext cx="1491661" cy="246221"/>
          </a:xfrm>
          <a:prstGeom prst="rect">
            <a:avLst/>
          </a:prstGeom>
          <a:noFill/>
        </p:spPr>
        <p:txBody>
          <a:bodyPr wrap="square" rtlCol="0">
            <a:spAutoFit/>
          </a:bodyPr>
          <a:lstStyle/>
          <a:p>
            <a:r>
              <a:rPr lang="en-US" sz="1000" dirty="0">
                <a:solidFill>
                  <a:srgbClr val="FF0000"/>
                </a:solidFill>
              </a:rPr>
              <a:t>Fire alert</a:t>
            </a:r>
          </a:p>
        </p:txBody>
      </p:sp>
      <p:sp>
        <p:nvSpPr>
          <p:cNvPr id="29" name="Oval Callout 28">
            <a:extLst>
              <a:ext uri="{FF2B5EF4-FFF2-40B4-BE49-F238E27FC236}">
                <a16:creationId xmlns:a16="http://schemas.microsoft.com/office/drawing/2014/main" id="{9112E74D-B244-C14F-A973-4176596694B8}"/>
              </a:ext>
            </a:extLst>
          </p:cNvPr>
          <p:cNvSpPr/>
          <p:nvPr/>
        </p:nvSpPr>
        <p:spPr>
          <a:xfrm>
            <a:off x="9386610" y="542487"/>
            <a:ext cx="1177229" cy="568411"/>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Logo&#10;&#10;Description automatically generated">
            <a:extLst>
              <a:ext uri="{FF2B5EF4-FFF2-40B4-BE49-F238E27FC236}">
                <a16:creationId xmlns:a16="http://schemas.microsoft.com/office/drawing/2014/main" id="{D77A6E10-C00E-4C4A-A59A-46854F640EAB}"/>
              </a:ext>
            </a:extLst>
          </p:cNvPr>
          <p:cNvPicPr>
            <a:picLocks noChangeAspect="1"/>
          </p:cNvPicPr>
          <p:nvPr/>
        </p:nvPicPr>
        <p:blipFill>
          <a:blip r:embed="rId7"/>
          <a:stretch>
            <a:fillRect/>
          </a:stretch>
        </p:blipFill>
        <p:spPr>
          <a:xfrm flipH="1">
            <a:off x="10126189" y="697954"/>
            <a:ext cx="222253" cy="197944"/>
          </a:xfrm>
          <a:prstGeom prst="rect">
            <a:avLst/>
          </a:prstGeom>
        </p:spPr>
      </p:pic>
      <p:sp>
        <p:nvSpPr>
          <p:cNvPr id="31" name="TextBox 30">
            <a:extLst>
              <a:ext uri="{FF2B5EF4-FFF2-40B4-BE49-F238E27FC236}">
                <a16:creationId xmlns:a16="http://schemas.microsoft.com/office/drawing/2014/main" id="{CFBD1417-4050-4642-824D-1FCFF9CCE6CF}"/>
              </a:ext>
            </a:extLst>
          </p:cNvPr>
          <p:cNvSpPr txBox="1"/>
          <p:nvPr/>
        </p:nvSpPr>
        <p:spPr>
          <a:xfrm>
            <a:off x="9543577" y="697954"/>
            <a:ext cx="1491661" cy="246221"/>
          </a:xfrm>
          <a:prstGeom prst="rect">
            <a:avLst/>
          </a:prstGeom>
          <a:noFill/>
        </p:spPr>
        <p:txBody>
          <a:bodyPr wrap="square" rtlCol="0">
            <a:spAutoFit/>
          </a:bodyPr>
          <a:lstStyle/>
          <a:p>
            <a:r>
              <a:rPr lang="en-US" sz="1000" dirty="0">
                <a:solidFill>
                  <a:srgbClr val="FF0000"/>
                </a:solidFill>
              </a:rPr>
              <a:t>Fire alert</a:t>
            </a:r>
          </a:p>
        </p:txBody>
      </p:sp>
      <p:pic>
        <p:nvPicPr>
          <p:cNvPr id="32" name="Picture 31" descr="A picture containing circle&#10;&#10;Description automatically generated">
            <a:extLst>
              <a:ext uri="{FF2B5EF4-FFF2-40B4-BE49-F238E27FC236}">
                <a16:creationId xmlns:a16="http://schemas.microsoft.com/office/drawing/2014/main" id="{1514C4AD-AEFC-3147-972F-4136D2AA1D02}"/>
              </a:ext>
            </a:extLst>
          </p:cNvPr>
          <p:cNvPicPr>
            <a:picLocks noChangeAspect="1"/>
          </p:cNvPicPr>
          <p:nvPr/>
        </p:nvPicPr>
        <p:blipFill rotWithShape="1">
          <a:blip r:embed="rId4"/>
          <a:srcRect b="24243"/>
          <a:stretch/>
        </p:blipFill>
        <p:spPr>
          <a:xfrm rot="1327350">
            <a:off x="9181951" y="1700173"/>
            <a:ext cx="226638" cy="187601"/>
          </a:xfrm>
          <a:prstGeom prst="rect">
            <a:avLst/>
          </a:prstGeom>
        </p:spPr>
      </p:pic>
      <p:pic>
        <p:nvPicPr>
          <p:cNvPr id="3" name="Picture 2" descr="Icon&#10;&#10;Description automatically generated">
            <a:extLst>
              <a:ext uri="{FF2B5EF4-FFF2-40B4-BE49-F238E27FC236}">
                <a16:creationId xmlns:a16="http://schemas.microsoft.com/office/drawing/2014/main" id="{B17497D0-16D4-D04A-A463-CB63FDD46BD7}"/>
              </a:ext>
            </a:extLst>
          </p:cNvPr>
          <p:cNvPicPr>
            <a:picLocks noChangeAspect="1"/>
          </p:cNvPicPr>
          <p:nvPr/>
        </p:nvPicPr>
        <p:blipFill>
          <a:blip r:embed="rId8"/>
          <a:stretch>
            <a:fillRect/>
          </a:stretch>
        </p:blipFill>
        <p:spPr>
          <a:xfrm rot="550184">
            <a:off x="2307933" y="2666852"/>
            <a:ext cx="1763305" cy="1763305"/>
          </a:xfrm>
          <a:prstGeom prst="rect">
            <a:avLst/>
          </a:prstGeom>
        </p:spPr>
      </p:pic>
    </p:spTree>
    <p:extLst>
      <p:ext uri="{BB962C8B-B14F-4D97-AF65-F5344CB8AC3E}">
        <p14:creationId xmlns:p14="http://schemas.microsoft.com/office/powerpoint/2010/main" val="284523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B698-D73E-8148-A311-0112C3C79D55}"/>
              </a:ext>
            </a:extLst>
          </p:cNvPr>
          <p:cNvSpPr>
            <a:spLocks noGrp="1"/>
          </p:cNvSpPr>
          <p:nvPr>
            <p:ph type="title"/>
          </p:nvPr>
        </p:nvSpPr>
        <p:spPr/>
        <p:txBody>
          <a:bodyPr/>
          <a:lstStyle/>
          <a:p>
            <a:r>
              <a:rPr lang="en-US" b="1" dirty="0"/>
              <a:t>Circuit Diagram</a:t>
            </a:r>
          </a:p>
        </p:txBody>
      </p:sp>
      <p:pic>
        <p:nvPicPr>
          <p:cNvPr id="5" name="Content Placeholder 4" descr="Graphical user interface&#10;&#10;Description automatically generated">
            <a:extLst>
              <a:ext uri="{FF2B5EF4-FFF2-40B4-BE49-F238E27FC236}">
                <a16:creationId xmlns:a16="http://schemas.microsoft.com/office/drawing/2014/main" id="{468906DA-BF03-874B-AD8A-DEDC9EA211AA}"/>
              </a:ext>
            </a:extLst>
          </p:cNvPr>
          <p:cNvPicPr>
            <a:picLocks noGrp="1" noChangeAspect="1"/>
          </p:cNvPicPr>
          <p:nvPr>
            <p:ph idx="1"/>
          </p:nvPr>
        </p:nvPicPr>
        <p:blipFill>
          <a:blip r:embed="rId2"/>
          <a:stretch>
            <a:fillRect/>
          </a:stretch>
        </p:blipFill>
        <p:spPr>
          <a:xfrm>
            <a:off x="3414069" y="1928060"/>
            <a:ext cx="6019800" cy="2794000"/>
          </a:xfrm>
        </p:spPr>
      </p:pic>
      <p:pic>
        <p:nvPicPr>
          <p:cNvPr id="8" name="Picture 7" descr="A picture containing text, electronics&#10;&#10;Description automatically generated">
            <a:extLst>
              <a:ext uri="{FF2B5EF4-FFF2-40B4-BE49-F238E27FC236}">
                <a16:creationId xmlns:a16="http://schemas.microsoft.com/office/drawing/2014/main" id="{E31A5C66-8430-EC45-BC6F-3F8CE7B99DCA}"/>
              </a:ext>
            </a:extLst>
          </p:cNvPr>
          <p:cNvPicPr>
            <a:picLocks noChangeAspect="1"/>
          </p:cNvPicPr>
          <p:nvPr/>
        </p:nvPicPr>
        <p:blipFill>
          <a:blip r:embed="rId3"/>
          <a:stretch>
            <a:fillRect/>
          </a:stretch>
        </p:blipFill>
        <p:spPr>
          <a:xfrm rot="354832">
            <a:off x="3462417" y="5154775"/>
            <a:ext cx="1147151" cy="739169"/>
          </a:xfrm>
          <a:prstGeom prst="rect">
            <a:avLst/>
          </a:prstGeom>
        </p:spPr>
      </p:pic>
      <p:cxnSp>
        <p:nvCxnSpPr>
          <p:cNvPr id="13" name="Straight Connector 12">
            <a:extLst>
              <a:ext uri="{FF2B5EF4-FFF2-40B4-BE49-F238E27FC236}">
                <a16:creationId xmlns:a16="http://schemas.microsoft.com/office/drawing/2014/main" id="{1A0381C0-D541-8545-AD17-A8A3092A8894}"/>
              </a:ext>
            </a:extLst>
          </p:cNvPr>
          <p:cNvCxnSpPr>
            <a:cxnSpLocks/>
          </p:cNvCxnSpPr>
          <p:nvPr/>
        </p:nvCxnSpPr>
        <p:spPr>
          <a:xfrm>
            <a:off x="3960000" y="6326660"/>
            <a:ext cx="3079231"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B0D28C75-4251-FF44-BAAB-1BB493EAA96E}"/>
              </a:ext>
            </a:extLst>
          </p:cNvPr>
          <p:cNvCxnSpPr>
            <a:cxnSpLocks/>
          </p:cNvCxnSpPr>
          <p:nvPr/>
        </p:nvCxnSpPr>
        <p:spPr>
          <a:xfrm flipV="1">
            <a:off x="4155989" y="5881816"/>
            <a:ext cx="2751438" cy="4373"/>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7AA29430-7258-C74E-A7D8-235F344ABE96}"/>
              </a:ext>
            </a:extLst>
          </p:cNvPr>
          <p:cNvCxnSpPr>
            <a:cxnSpLocks/>
          </p:cNvCxnSpPr>
          <p:nvPr/>
        </p:nvCxnSpPr>
        <p:spPr>
          <a:xfrm>
            <a:off x="7039231" y="4627606"/>
            <a:ext cx="0" cy="1699054"/>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06AAFEE8-12A0-5240-8524-93961065E449}"/>
              </a:ext>
            </a:extLst>
          </p:cNvPr>
          <p:cNvCxnSpPr>
            <a:cxnSpLocks/>
          </p:cNvCxnSpPr>
          <p:nvPr/>
        </p:nvCxnSpPr>
        <p:spPr>
          <a:xfrm flipV="1">
            <a:off x="3960000" y="5881816"/>
            <a:ext cx="0" cy="444844"/>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B26B59D5-B535-2B46-BB20-69A7056B03E9}"/>
              </a:ext>
            </a:extLst>
          </p:cNvPr>
          <p:cNvCxnSpPr>
            <a:cxnSpLocks/>
          </p:cNvCxnSpPr>
          <p:nvPr/>
        </p:nvCxnSpPr>
        <p:spPr>
          <a:xfrm>
            <a:off x="6907427" y="4558347"/>
            <a:ext cx="0" cy="1323469"/>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5EC59FB2-524E-584D-92C1-36F5693B75D3}"/>
              </a:ext>
            </a:extLst>
          </p:cNvPr>
          <p:cNvCxnSpPr>
            <a:cxnSpLocks/>
          </p:cNvCxnSpPr>
          <p:nvPr/>
        </p:nvCxnSpPr>
        <p:spPr>
          <a:xfrm>
            <a:off x="4035992" y="6169126"/>
            <a:ext cx="832570" cy="2184"/>
          </a:xfrm>
          <a:prstGeom prst="line">
            <a:avLst/>
          </a:prstGeom>
          <a:ln w="38100">
            <a:solidFill>
              <a:schemeClr val="accent5"/>
            </a:solidFill>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C44A8E9F-9EC9-4640-80E1-3CB831E625C4}"/>
              </a:ext>
            </a:extLst>
          </p:cNvPr>
          <p:cNvCxnSpPr>
            <a:cxnSpLocks/>
          </p:cNvCxnSpPr>
          <p:nvPr/>
        </p:nvCxnSpPr>
        <p:spPr>
          <a:xfrm>
            <a:off x="4877386" y="4644000"/>
            <a:ext cx="0" cy="1541520"/>
          </a:xfrm>
          <a:prstGeom prst="line">
            <a:avLst/>
          </a:prstGeom>
          <a:ln w="38100">
            <a:solidFill>
              <a:schemeClr val="accent5"/>
            </a:solidFill>
          </a:ln>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18261DF1-9463-3140-A307-DC57BE947E43}"/>
              </a:ext>
            </a:extLst>
          </p:cNvPr>
          <p:cNvCxnSpPr>
            <a:cxnSpLocks/>
          </p:cNvCxnSpPr>
          <p:nvPr/>
        </p:nvCxnSpPr>
        <p:spPr>
          <a:xfrm>
            <a:off x="4035992" y="5789520"/>
            <a:ext cx="0" cy="396000"/>
          </a:xfrm>
          <a:prstGeom prst="line">
            <a:avLst/>
          </a:prstGeom>
          <a:ln w="38100">
            <a:solidFill>
              <a:schemeClr val="accent5"/>
            </a:solidFill>
          </a:ln>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DF19C343-0C4C-1048-9AB6-2C494E8F87C9}"/>
              </a:ext>
            </a:extLst>
          </p:cNvPr>
          <p:cNvCxnSpPr>
            <a:cxnSpLocks/>
          </p:cNvCxnSpPr>
          <p:nvPr/>
        </p:nvCxnSpPr>
        <p:spPr>
          <a:xfrm>
            <a:off x="4083124" y="6036616"/>
            <a:ext cx="944328" cy="4923"/>
          </a:xfrm>
          <a:prstGeom prst="line">
            <a:avLst/>
          </a:prstGeom>
          <a:ln w="38100">
            <a:solidFill>
              <a:schemeClr val="accent6"/>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DE6DE530-4116-CF45-94A6-B0E5535C12E0}"/>
              </a:ext>
            </a:extLst>
          </p:cNvPr>
          <p:cNvCxnSpPr>
            <a:cxnSpLocks/>
          </p:cNvCxnSpPr>
          <p:nvPr/>
        </p:nvCxnSpPr>
        <p:spPr>
          <a:xfrm>
            <a:off x="5027452" y="4644000"/>
            <a:ext cx="0" cy="1413896"/>
          </a:xfrm>
          <a:prstGeom prst="line">
            <a:avLst/>
          </a:prstGeom>
          <a:ln w="38100">
            <a:solidFill>
              <a:schemeClr val="accent6"/>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D9E21A92-7A9B-4544-BF7F-5845B16AC89A}"/>
              </a:ext>
            </a:extLst>
          </p:cNvPr>
          <p:cNvCxnSpPr>
            <a:cxnSpLocks/>
          </p:cNvCxnSpPr>
          <p:nvPr/>
        </p:nvCxnSpPr>
        <p:spPr>
          <a:xfrm>
            <a:off x="4097851" y="5831799"/>
            <a:ext cx="0" cy="226097"/>
          </a:xfrm>
          <a:prstGeom prst="line">
            <a:avLst/>
          </a:prstGeom>
          <a:ln w="38100">
            <a:solidFill>
              <a:schemeClr val="accent6"/>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70CA4419-22E1-AA4D-B494-92F4E18D014B}"/>
              </a:ext>
            </a:extLst>
          </p:cNvPr>
          <p:cNvPicPr>
            <a:picLocks noChangeAspect="1"/>
          </p:cNvPicPr>
          <p:nvPr/>
        </p:nvPicPr>
        <p:blipFill>
          <a:blip r:embed="rId4"/>
          <a:stretch>
            <a:fillRect/>
          </a:stretch>
        </p:blipFill>
        <p:spPr>
          <a:xfrm rot="10800000">
            <a:off x="7871800" y="4627606"/>
            <a:ext cx="2626511" cy="1752565"/>
          </a:xfrm>
          <a:prstGeom prst="rect">
            <a:avLst/>
          </a:prstGeom>
        </p:spPr>
      </p:pic>
      <p:cxnSp>
        <p:nvCxnSpPr>
          <p:cNvPr id="18" name="Straight Connector 17">
            <a:extLst>
              <a:ext uri="{FF2B5EF4-FFF2-40B4-BE49-F238E27FC236}">
                <a16:creationId xmlns:a16="http://schemas.microsoft.com/office/drawing/2014/main" id="{4538B591-901F-F14C-B3C3-6A23E2C825D3}"/>
              </a:ext>
            </a:extLst>
          </p:cNvPr>
          <p:cNvCxnSpPr>
            <a:cxnSpLocks/>
          </p:cNvCxnSpPr>
          <p:nvPr/>
        </p:nvCxnSpPr>
        <p:spPr>
          <a:xfrm>
            <a:off x="7145911" y="4565232"/>
            <a:ext cx="0" cy="117000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F1511497-E7EA-0C43-B528-3749E97E4269}"/>
              </a:ext>
            </a:extLst>
          </p:cNvPr>
          <p:cNvCxnSpPr>
            <a:cxnSpLocks/>
          </p:cNvCxnSpPr>
          <p:nvPr/>
        </p:nvCxnSpPr>
        <p:spPr>
          <a:xfrm>
            <a:off x="7145911" y="5724000"/>
            <a:ext cx="1250740"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062C50B2-DA85-0B40-9FD2-DCCB0B861AF0}"/>
              </a:ext>
            </a:extLst>
          </p:cNvPr>
          <p:cNvCxnSpPr>
            <a:cxnSpLocks/>
          </p:cNvCxnSpPr>
          <p:nvPr/>
        </p:nvCxnSpPr>
        <p:spPr>
          <a:xfrm flipH="1">
            <a:off x="6423969" y="4611931"/>
            <a:ext cx="618" cy="102600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758585E6-E5B4-704D-97E5-AC5124722CE7}"/>
              </a:ext>
            </a:extLst>
          </p:cNvPr>
          <p:cNvCxnSpPr>
            <a:cxnSpLocks/>
          </p:cNvCxnSpPr>
          <p:nvPr/>
        </p:nvCxnSpPr>
        <p:spPr>
          <a:xfrm>
            <a:off x="6423969" y="5622985"/>
            <a:ext cx="2026507"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F8D527EB-0AD1-5142-91C9-7DB6AA40CD0D}"/>
              </a:ext>
            </a:extLst>
          </p:cNvPr>
          <p:cNvCxnSpPr>
            <a:cxnSpLocks/>
          </p:cNvCxnSpPr>
          <p:nvPr/>
        </p:nvCxnSpPr>
        <p:spPr>
          <a:xfrm>
            <a:off x="6545889" y="4644000"/>
            <a:ext cx="0" cy="90000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0D06D5AF-4814-8240-83B9-E192E3EBF5A3}"/>
              </a:ext>
            </a:extLst>
          </p:cNvPr>
          <p:cNvCxnSpPr>
            <a:cxnSpLocks/>
          </p:cNvCxnSpPr>
          <p:nvPr/>
        </p:nvCxnSpPr>
        <p:spPr>
          <a:xfrm>
            <a:off x="6545889" y="5531604"/>
            <a:ext cx="1966534"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8908DC0F-1EFB-414C-8EB4-EE5C00A55C2D}"/>
              </a:ext>
            </a:extLst>
          </p:cNvPr>
          <p:cNvSpPr txBox="1"/>
          <p:nvPr/>
        </p:nvSpPr>
        <p:spPr>
          <a:xfrm>
            <a:off x="8119090" y="1562145"/>
            <a:ext cx="2131930" cy="369332"/>
          </a:xfrm>
          <a:prstGeom prst="rect">
            <a:avLst/>
          </a:prstGeom>
          <a:noFill/>
        </p:spPr>
        <p:txBody>
          <a:bodyPr wrap="none" rtlCol="0">
            <a:spAutoFit/>
          </a:bodyPr>
          <a:lstStyle/>
          <a:p>
            <a:r>
              <a:rPr lang="en-US" dirty="0"/>
              <a:t>Raspberry Pi Camera</a:t>
            </a:r>
          </a:p>
        </p:txBody>
      </p:sp>
      <p:sp>
        <p:nvSpPr>
          <p:cNvPr id="24" name="TextBox 23">
            <a:extLst>
              <a:ext uri="{FF2B5EF4-FFF2-40B4-BE49-F238E27FC236}">
                <a16:creationId xmlns:a16="http://schemas.microsoft.com/office/drawing/2014/main" id="{1277547F-7A9D-4F48-8624-BF7579589C9B}"/>
              </a:ext>
            </a:extLst>
          </p:cNvPr>
          <p:cNvSpPr txBox="1"/>
          <p:nvPr/>
        </p:nvSpPr>
        <p:spPr>
          <a:xfrm>
            <a:off x="8433133" y="4915987"/>
            <a:ext cx="1441420" cy="369332"/>
          </a:xfrm>
          <a:prstGeom prst="rect">
            <a:avLst/>
          </a:prstGeom>
          <a:noFill/>
        </p:spPr>
        <p:txBody>
          <a:bodyPr wrap="none" rtlCol="0">
            <a:spAutoFit/>
          </a:bodyPr>
          <a:lstStyle/>
          <a:p>
            <a:r>
              <a:rPr lang="en-US" dirty="0"/>
              <a:t>Flame Sensor</a:t>
            </a:r>
          </a:p>
        </p:txBody>
      </p:sp>
      <p:sp>
        <p:nvSpPr>
          <p:cNvPr id="25" name="TextBox 24">
            <a:extLst>
              <a:ext uri="{FF2B5EF4-FFF2-40B4-BE49-F238E27FC236}">
                <a16:creationId xmlns:a16="http://schemas.microsoft.com/office/drawing/2014/main" id="{35B5015B-86DA-1B4D-99C5-9B540C3EEB89}"/>
              </a:ext>
            </a:extLst>
          </p:cNvPr>
          <p:cNvSpPr txBox="1"/>
          <p:nvPr/>
        </p:nvSpPr>
        <p:spPr>
          <a:xfrm>
            <a:off x="2089338" y="5833303"/>
            <a:ext cx="1819794" cy="369332"/>
          </a:xfrm>
          <a:prstGeom prst="rect">
            <a:avLst/>
          </a:prstGeom>
          <a:noFill/>
        </p:spPr>
        <p:txBody>
          <a:bodyPr wrap="none" rtlCol="0">
            <a:spAutoFit/>
          </a:bodyPr>
          <a:lstStyle/>
          <a:p>
            <a:r>
              <a:rPr lang="en-US" dirty="0"/>
              <a:t>Ultrasonic Sensor</a:t>
            </a:r>
          </a:p>
        </p:txBody>
      </p:sp>
      <p:sp>
        <p:nvSpPr>
          <p:cNvPr id="27" name="TextBox 26">
            <a:extLst>
              <a:ext uri="{FF2B5EF4-FFF2-40B4-BE49-F238E27FC236}">
                <a16:creationId xmlns:a16="http://schemas.microsoft.com/office/drawing/2014/main" id="{B046CC59-76AB-D948-AEE9-775E76AACB19}"/>
              </a:ext>
            </a:extLst>
          </p:cNvPr>
          <p:cNvSpPr txBox="1"/>
          <p:nvPr/>
        </p:nvSpPr>
        <p:spPr>
          <a:xfrm>
            <a:off x="3414069" y="1536964"/>
            <a:ext cx="1968424" cy="369332"/>
          </a:xfrm>
          <a:prstGeom prst="rect">
            <a:avLst/>
          </a:prstGeom>
          <a:noFill/>
        </p:spPr>
        <p:txBody>
          <a:bodyPr wrap="none" rtlCol="0">
            <a:spAutoFit/>
          </a:bodyPr>
          <a:lstStyle/>
          <a:p>
            <a:r>
              <a:rPr lang="en-US" dirty="0"/>
              <a:t>Raspberry Pi Board</a:t>
            </a:r>
          </a:p>
        </p:txBody>
      </p:sp>
    </p:spTree>
    <p:extLst>
      <p:ext uri="{BB962C8B-B14F-4D97-AF65-F5344CB8AC3E}">
        <p14:creationId xmlns:p14="http://schemas.microsoft.com/office/powerpoint/2010/main" val="57117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55BCF8-4805-5945-B13B-CBD1C66F7F3B}"/>
              </a:ext>
            </a:extLst>
          </p:cNvPr>
          <p:cNvGrpSpPr/>
          <p:nvPr/>
        </p:nvGrpSpPr>
        <p:grpSpPr>
          <a:xfrm>
            <a:off x="3720500" y="1955958"/>
            <a:ext cx="1535238" cy="885033"/>
            <a:chOff x="1605860" y="1676398"/>
            <a:chExt cx="2489449" cy="998540"/>
          </a:xfrm>
        </p:grpSpPr>
        <p:sp>
          <p:nvSpPr>
            <p:cNvPr id="3" name="Diamond 2">
              <a:extLst>
                <a:ext uri="{FF2B5EF4-FFF2-40B4-BE49-F238E27FC236}">
                  <a16:creationId xmlns:a16="http://schemas.microsoft.com/office/drawing/2014/main" id="{388E10B3-D7FE-7040-9A5E-279342743C05}"/>
                </a:ext>
              </a:extLst>
            </p:cNvPr>
            <p:cNvSpPr/>
            <p:nvPr/>
          </p:nvSpPr>
          <p:spPr>
            <a:xfrm>
              <a:off x="1605860" y="1676398"/>
              <a:ext cx="2489449" cy="998540"/>
            </a:xfrm>
            <a:prstGeom prst="diamond">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4" name="Diamond 4">
              <a:extLst>
                <a:ext uri="{FF2B5EF4-FFF2-40B4-BE49-F238E27FC236}">
                  <a16:creationId xmlns:a16="http://schemas.microsoft.com/office/drawing/2014/main" id="{D8079265-D182-5343-9C3C-55C2660C7D15}"/>
                </a:ext>
              </a:extLst>
            </p:cNvPr>
            <p:cNvSpPr txBox="1"/>
            <p:nvPr/>
          </p:nvSpPr>
          <p:spPr>
            <a:xfrm>
              <a:off x="2091046" y="1899410"/>
              <a:ext cx="1519078" cy="5525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dirty="0"/>
                <a:t>Intruder Detected</a:t>
              </a:r>
              <a:endParaRPr lang="en-IN" sz="1500" kern="1200" dirty="0"/>
            </a:p>
          </p:txBody>
        </p:sp>
      </p:grpSp>
      <p:grpSp>
        <p:nvGrpSpPr>
          <p:cNvPr id="5" name="Group 4">
            <a:extLst>
              <a:ext uri="{FF2B5EF4-FFF2-40B4-BE49-F238E27FC236}">
                <a16:creationId xmlns:a16="http://schemas.microsoft.com/office/drawing/2014/main" id="{8736DFB4-BA00-2D48-A50C-6B0C22BB76DE}"/>
              </a:ext>
            </a:extLst>
          </p:cNvPr>
          <p:cNvGrpSpPr/>
          <p:nvPr/>
        </p:nvGrpSpPr>
        <p:grpSpPr>
          <a:xfrm>
            <a:off x="5211996" y="4481956"/>
            <a:ext cx="1146292" cy="687775"/>
            <a:chOff x="9368257" y="1831781"/>
            <a:chExt cx="1146292" cy="687775"/>
          </a:xfrm>
        </p:grpSpPr>
        <p:sp>
          <p:nvSpPr>
            <p:cNvPr id="6" name="Rounded Rectangle 5">
              <a:extLst>
                <a:ext uri="{FF2B5EF4-FFF2-40B4-BE49-F238E27FC236}">
                  <a16:creationId xmlns:a16="http://schemas.microsoft.com/office/drawing/2014/main" id="{4B0C03B1-A921-F64A-AC7B-DE99ECD09FEC}"/>
                </a:ext>
              </a:extLst>
            </p:cNvPr>
            <p:cNvSpPr/>
            <p:nvPr/>
          </p:nvSpPr>
          <p:spPr>
            <a:xfrm>
              <a:off x="9368257" y="1831781"/>
              <a:ext cx="1146292" cy="687775"/>
            </a:xfrm>
            <a:prstGeom prst="roundRect">
              <a:avLst>
                <a:gd name="adj" fmla="val 10000"/>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7" name="Rounded Rectangle 4">
              <a:extLst>
                <a:ext uri="{FF2B5EF4-FFF2-40B4-BE49-F238E27FC236}">
                  <a16:creationId xmlns:a16="http://schemas.microsoft.com/office/drawing/2014/main" id="{DAADA0AE-0B17-3341-B15F-F209109362CB}"/>
                </a:ext>
              </a:extLst>
            </p:cNvPr>
            <p:cNvSpPr txBox="1"/>
            <p:nvPr/>
          </p:nvSpPr>
          <p:spPr>
            <a:xfrm>
              <a:off x="9388401" y="1851925"/>
              <a:ext cx="1106004" cy="647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dirty="0"/>
                <a:t>Raspberry Pi</a:t>
              </a:r>
              <a:endParaRPr lang="en-IN" sz="1500" kern="1200" dirty="0"/>
            </a:p>
          </p:txBody>
        </p:sp>
      </p:grpSp>
      <p:grpSp>
        <p:nvGrpSpPr>
          <p:cNvPr id="8" name="Group 7">
            <a:extLst>
              <a:ext uri="{FF2B5EF4-FFF2-40B4-BE49-F238E27FC236}">
                <a16:creationId xmlns:a16="http://schemas.microsoft.com/office/drawing/2014/main" id="{4EA64D0E-38AC-0E4F-AB4E-348520E8E640}"/>
              </a:ext>
            </a:extLst>
          </p:cNvPr>
          <p:cNvGrpSpPr/>
          <p:nvPr/>
        </p:nvGrpSpPr>
        <p:grpSpPr>
          <a:xfrm>
            <a:off x="3914973" y="760935"/>
            <a:ext cx="1146292" cy="687775"/>
            <a:chOff x="9368257" y="1831781"/>
            <a:chExt cx="1146292" cy="687775"/>
          </a:xfrm>
        </p:grpSpPr>
        <p:sp>
          <p:nvSpPr>
            <p:cNvPr id="9" name="Rounded Rectangle 8">
              <a:extLst>
                <a:ext uri="{FF2B5EF4-FFF2-40B4-BE49-F238E27FC236}">
                  <a16:creationId xmlns:a16="http://schemas.microsoft.com/office/drawing/2014/main" id="{B875F83A-AB3F-3141-96E6-177A18891035}"/>
                </a:ext>
              </a:extLst>
            </p:cNvPr>
            <p:cNvSpPr/>
            <p:nvPr/>
          </p:nvSpPr>
          <p:spPr>
            <a:xfrm>
              <a:off x="9368257" y="1831781"/>
              <a:ext cx="1146292" cy="687775"/>
            </a:xfrm>
            <a:prstGeom prst="roundRect">
              <a:avLst>
                <a:gd name="adj" fmla="val 10000"/>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10" name="Rounded Rectangle 4">
              <a:extLst>
                <a:ext uri="{FF2B5EF4-FFF2-40B4-BE49-F238E27FC236}">
                  <a16:creationId xmlns:a16="http://schemas.microsoft.com/office/drawing/2014/main" id="{6FE43291-2115-0A4A-961B-EE1B45A503DC}"/>
                </a:ext>
              </a:extLst>
            </p:cNvPr>
            <p:cNvSpPr txBox="1"/>
            <p:nvPr/>
          </p:nvSpPr>
          <p:spPr>
            <a:xfrm>
              <a:off x="9388401" y="1851925"/>
              <a:ext cx="1106004" cy="647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dirty="0"/>
                <a:t>Ultrasonic Sensor</a:t>
              </a:r>
              <a:endParaRPr lang="en-IN" sz="1500" kern="1200" dirty="0"/>
            </a:p>
          </p:txBody>
        </p:sp>
      </p:grpSp>
      <p:grpSp>
        <p:nvGrpSpPr>
          <p:cNvPr id="11" name="Group 10">
            <a:extLst>
              <a:ext uri="{FF2B5EF4-FFF2-40B4-BE49-F238E27FC236}">
                <a16:creationId xmlns:a16="http://schemas.microsoft.com/office/drawing/2014/main" id="{BC5F357F-8F1B-9048-A2C5-3EB87E98A188}"/>
              </a:ext>
            </a:extLst>
          </p:cNvPr>
          <p:cNvGrpSpPr/>
          <p:nvPr/>
        </p:nvGrpSpPr>
        <p:grpSpPr>
          <a:xfrm rot="16200000">
            <a:off x="4244566" y="2976089"/>
            <a:ext cx="527392" cy="196763"/>
            <a:chOff x="3319365" y="804859"/>
            <a:chExt cx="1938435" cy="455616"/>
          </a:xfrm>
        </p:grpSpPr>
        <p:sp>
          <p:nvSpPr>
            <p:cNvPr id="12" name="Left-right Arrow 11">
              <a:extLst>
                <a:ext uri="{FF2B5EF4-FFF2-40B4-BE49-F238E27FC236}">
                  <a16:creationId xmlns:a16="http://schemas.microsoft.com/office/drawing/2014/main" id="{2C89DA8E-8494-8D4E-B761-15A4D9E430B0}"/>
                </a:ext>
              </a:extLst>
            </p:cNvPr>
            <p:cNvSpPr/>
            <p:nvPr/>
          </p:nvSpPr>
          <p:spPr>
            <a:xfrm>
              <a:off x="3319365" y="804859"/>
              <a:ext cx="1938435" cy="455616"/>
            </a:xfrm>
            <a:prstGeom prst="lef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13" name="Left-right Arrow 4">
              <a:extLst>
                <a:ext uri="{FF2B5EF4-FFF2-40B4-BE49-F238E27FC236}">
                  <a16:creationId xmlns:a16="http://schemas.microsoft.com/office/drawing/2014/main" id="{7E0A7568-451D-0B49-9E6C-D00761582FBB}"/>
                </a:ext>
              </a:extLst>
            </p:cNvPr>
            <p:cNvSpPr txBox="1"/>
            <p:nvPr/>
          </p:nvSpPr>
          <p:spPr>
            <a:xfrm>
              <a:off x="3319365" y="895982"/>
              <a:ext cx="1801750" cy="273370"/>
            </a:xfrm>
            <a:prstGeom prst="rect">
              <a:avLst/>
            </a:prstGeom>
            <a:solidFill>
              <a:schemeClr val="lt1">
                <a:alpha val="0"/>
              </a:schemeClr>
            </a:solidFill>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14" name="Group 13">
            <a:extLst>
              <a:ext uri="{FF2B5EF4-FFF2-40B4-BE49-F238E27FC236}">
                <a16:creationId xmlns:a16="http://schemas.microsoft.com/office/drawing/2014/main" id="{96A2D8A6-2ECE-3A4A-8783-7708C1056A66}"/>
              </a:ext>
            </a:extLst>
          </p:cNvPr>
          <p:cNvGrpSpPr/>
          <p:nvPr/>
        </p:nvGrpSpPr>
        <p:grpSpPr>
          <a:xfrm rot="16200000">
            <a:off x="4224423" y="1583808"/>
            <a:ext cx="527392" cy="196763"/>
            <a:chOff x="3319365" y="804859"/>
            <a:chExt cx="1938435" cy="455616"/>
          </a:xfrm>
        </p:grpSpPr>
        <p:sp>
          <p:nvSpPr>
            <p:cNvPr id="15" name="Left-right Arrow 14">
              <a:extLst>
                <a:ext uri="{FF2B5EF4-FFF2-40B4-BE49-F238E27FC236}">
                  <a16:creationId xmlns:a16="http://schemas.microsoft.com/office/drawing/2014/main" id="{23E0CA15-1E46-FA42-A051-2A389C1BD8B7}"/>
                </a:ext>
              </a:extLst>
            </p:cNvPr>
            <p:cNvSpPr/>
            <p:nvPr/>
          </p:nvSpPr>
          <p:spPr>
            <a:xfrm>
              <a:off x="3319365" y="804859"/>
              <a:ext cx="1938435" cy="455616"/>
            </a:xfrm>
            <a:prstGeom prst="lef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16" name="Left-right Arrow 4">
              <a:extLst>
                <a:ext uri="{FF2B5EF4-FFF2-40B4-BE49-F238E27FC236}">
                  <a16:creationId xmlns:a16="http://schemas.microsoft.com/office/drawing/2014/main" id="{C711F87A-A4D6-7744-9F62-BAC16C518701}"/>
                </a:ext>
              </a:extLst>
            </p:cNvPr>
            <p:cNvSpPr txBox="1"/>
            <p:nvPr/>
          </p:nvSpPr>
          <p:spPr>
            <a:xfrm>
              <a:off x="3319365" y="895982"/>
              <a:ext cx="1801750" cy="273370"/>
            </a:xfrm>
            <a:prstGeom prst="rect">
              <a:avLst/>
            </a:prstGeom>
            <a:solidFill>
              <a:schemeClr val="lt1">
                <a:alpha val="0"/>
              </a:schemeClr>
            </a:solidFill>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17" name="Group 16">
            <a:extLst>
              <a:ext uri="{FF2B5EF4-FFF2-40B4-BE49-F238E27FC236}">
                <a16:creationId xmlns:a16="http://schemas.microsoft.com/office/drawing/2014/main" id="{E08EDF15-48AE-8C47-B547-6B6388063452}"/>
              </a:ext>
            </a:extLst>
          </p:cNvPr>
          <p:cNvGrpSpPr/>
          <p:nvPr/>
        </p:nvGrpSpPr>
        <p:grpSpPr>
          <a:xfrm>
            <a:off x="10826141" y="4471532"/>
            <a:ext cx="1146292" cy="687775"/>
            <a:chOff x="9368257" y="1831781"/>
            <a:chExt cx="1146292" cy="687775"/>
          </a:xfrm>
        </p:grpSpPr>
        <p:sp>
          <p:nvSpPr>
            <p:cNvPr id="18" name="Rounded Rectangle 17">
              <a:extLst>
                <a:ext uri="{FF2B5EF4-FFF2-40B4-BE49-F238E27FC236}">
                  <a16:creationId xmlns:a16="http://schemas.microsoft.com/office/drawing/2014/main" id="{D782BEF7-83F8-2349-A4BA-FEA44DEA0911}"/>
                </a:ext>
              </a:extLst>
            </p:cNvPr>
            <p:cNvSpPr/>
            <p:nvPr/>
          </p:nvSpPr>
          <p:spPr>
            <a:xfrm>
              <a:off x="9368257" y="1831781"/>
              <a:ext cx="1146292" cy="687775"/>
            </a:xfrm>
            <a:prstGeom prst="roundRect">
              <a:avLst>
                <a:gd name="adj" fmla="val 10000"/>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19" name="Rounded Rectangle 4">
              <a:extLst>
                <a:ext uri="{FF2B5EF4-FFF2-40B4-BE49-F238E27FC236}">
                  <a16:creationId xmlns:a16="http://schemas.microsoft.com/office/drawing/2014/main" id="{7A65E58D-1F58-9948-9107-D67C50DA0BBA}"/>
                </a:ext>
              </a:extLst>
            </p:cNvPr>
            <p:cNvSpPr txBox="1"/>
            <p:nvPr/>
          </p:nvSpPr>
          <p:spPr>
            <a:xfrm>
              <a:off x="9388401" y="1851925"/>
              <a:ext cx="1106004" cy="647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dirty="0"/>
                <a:t>Mail Stored Image to User</a:t>
              </a:r>
              <a:endParaRPr lang="en-IN" sz="1500" kern="1200" dirty="0"/>
            </a:p>
          </p:txBody>
        </p:sp>
      </p:grpSp>
      <p:grpSp>
        <p:nvGrpSpPr>
          <p:cNvPr id="20" name="Group 19">
            <a:extLst>
              <a:ext uri="{FF2B5EF4-FFF2-40B4-BE49-F238E27FC236}">
                <a16:creationId xmlns:a16="http://schemas.microsoft.com/office/drawing/2014/main" id="{10F080CB-3CA7-1A4C-BBAF-CEDB62312E81}"/>
              </a:ext>
            </a:extLst>
          </p:cNvPr>
          <p:cNvGrpSpPr/>
          <p:nvPr/>
        </p:nvGrpSpPr>
        <p:grpSpPr>
          <a:xfrm>
            <a:off x="6208565" y="1955958"/>
            <a:ext cx="1535238" cy="885033"/>
            <a:chOff x="1605860" y="1676398"/>
            <a:chExt cx="2489449" cy="998540"/>
          </a:xfrm>
        </p:grpSpPr>
        <p:sp>
          <p:nvSpPr>
            <p:cNvPr id="21" name="Diamond 20">
              <a:extLst>
                <a:ext uri="{FF2B5EF4-FFF2-40B4-BE49-F238E27FC236}">
                  <a16:creationId xmlns:a16="http://schemas.microsoft.com/office/drawing/2014/main" id="{4AD046CC-E9C7-8846-AD74-CFBD2F99F46A}"/>
                </a:ext>
              </a:extLst>
            </p:cNvPr>
            <p:cNvSpPr/>
            <p:nvPr/>
          </p:nvSpPr>
          <p:spPr>
            <a:xfrm>
              <a:off x="1605860" y="1676398"/>
              <a:ext cx="2489449" cy="998540"/>
            </a:xfrm>
            <a:prstGeom prst="diamond">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22" name="Diamond 4">
              <a:extLst>
                <a:ext uri="{FF2B5EF4-FFF2-40B4-BE49-F238E27FC236}">
                  <a16:creationId xmlns:a16="http://schemas.microsoft.com/office/drawing/2014/main" id="{B818C155-8A3D-0948-A1A9-897B73B6ECC5}"/>
                </a:ext>
              </a:extLst>
            </p:cNvPr>
            <p:cNvSpPr txBox="1"/>
            <p:nvPr/>
          </p:nvSpPr>
          <p:spPr>
            <a:xfrm>
              <a:off x="2091046" y="1899410"/>
              <a:ext cx="1519078" cy="5525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dirty="0"/>
                <a:t>Fire Detected</a:t>
              </a:r>
              <a:endParaRPr lang="en-IN" sz="1500" kern="1200" dirty="0"/>
            </a:p>
          </p:txBody>
        </p:sp>
      </p:grpSp>
      <p:grpSp>
        <p:nvGrpSpPr>
          <p:cNvPr id="23" name="Group 22">
            <a:extLst>
              <a:ext uri="{FF2B5EF4-FFF2-40B4-BE49-F238E27FC236}">
                <a16:creationId xmlns:a16="http://schemas.microsoft.com/office/drawing/2014/main" id="{8B7B01A5-2DFB-6045-85FC-E8C1A7AE931A}"/>
              </a:ext>
            </a:extLst>
          </p:cNvPr>
          <p:cNvGrpSpPr/>
          <p:nvPr/>
        </p:nvGrpSpPr>
        <p:grpSpPr>
          <a:xfrm>
            <a:off x="6403038" y="760935"/>
            <a:ext cx="1146292" cy="687775"/>
            <a:chOff x="9368257" y="1831781"/>
            <a:chExt cx="1146292" cy="687775"/>
          </a:xfrm>
        </p:grpSpPr>
        <p:sp>
          <p:nvSpPr>
            <p:cNvPr id="24" name="Rounded Rectangle 23">
              <a:extLst>
                <a:ext uri="{FF2B5EF4-FFF2-40B4-BE49-F238E27FC236}">
                  <a16:creationId xmlns:a16="http://schemas.microsoft.com/office/drawing/2014/main" id="{3CE999BA-B81A-E14B-B678-58E365A6F6B0}"/>
                </a:ext>
              </a:extLst>
            </p:cNvPr>
            <p:cNvSpPr/>
            <p:nvPr/>
          </p:nvSpPr>
          <p:spPr>
            <a:xfrm>
              <a:off x="9368257" y="1831781"/>
              <a:ext cx="1146292" cy="687775"/>
            </a:xfrm>
            <a:prstGeom prst="roundRect">
              <a:avLst>
                <a:gd name="adj" fmla="val 10000"/>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25" name="Rounded Rectangle 4">
              <a:extLst>
                <a:ext uri="{FF2B5EF4-FFF2-40B4-BE49-F238E27FC236}">
                  <a16:creationId xmlns:a16="http://schemas.microsoft.com/office/drawing/2014/main" id="{2E552B67-C57E-C045-8663-E5F8EEBCD08A}"/>
                </a:ext>
              </a:extLst>
            </p:cNvPr>
            <p:cNvSpPr txBox="1"/>
            <p:nvPr/>
          </p:nvSpPr>
          <p:spPr>
            <a:xfrm>
              <a:off x="9388401" y="1851925"/>
              <a:ext cx="1106004" cy="647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dirty="0"/>
                <a:t>Flame Sensor</a:t>
              </a:r>
              <a:endParaRPr lang="en-IN" sz="1500" kern="1200" dirty="0"/>
            </a:p>
          </p:txBody>
        </p:sp>
      </p:grpSp>
      <p:grpSp>
        <p:nvGrpSpPr>
          <p:cNvPr id="26" name="Group 25">
            <a:extLst>
              <a:ext uri="{FF2B5EF4-FFF2-40B4-BE49-F238E27FC236}">
                <a16:creationId xmlns:a16="http://schemas.microsoft.com/office/drawing/2014/main" id="{524CC98D-D9C7-B54E-BF01-F26A2E050134}"/>
              </a:ext>
            </a:extLst>
          </p:cNvPr>
          <p:cNvGrpSpPr/>
          <p:nvPr/>
        </p:nvGrpSpPr>
        <p:grpSpPr>
          <a:xfrm rot="16200000">
            <a:off x="6732631" y="2976089"/>
            <a:ext cx="527392" cy="196763"/>
            <a:chOff x="3319365" y="804859"/>
            <a:chExt cx="1938435" cy="455616"/>
          </a:xfrm>
        </p:grpSpPr>
        <p:sp>
          <p:nvSpPr>
            <p:cNvPr id="27" name="Left-right Arrow 26">
              <a:extLst>
                <a:ext uri="{FF2B5EF4-FFF2-40B4-BE49-F238E27FC236}">
                  <a16:creationId xmlns:a16="http://schemas.microsoft.com/office/drawing/2014/main" id="{EE6CD565-958E-EF4C-81E3-7660E195B29E}"/>
                </a:ext>
              </a:extLst>
            </p:cNvPr>
            <p:cNvSpPr/>
            <p:nvPr/>
          </p:nvSpPr>
          <p:spPr>
            <a:xfrm>
              <a:off x="3319365" y="804859"/>
              <a:ext cx="1938435" cy="455616"/>
            </a:xfrm>
            <a:prstGeom prst="lef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28" name="Left-right Arrow 4">
              <a:extLst>
                <a:ext uri="{FF2B5EF4-FFF2-40B4-BE49-F238E27FC236}">
                  <a16:creationId xmlns:a16="http://schemas.microsoft.com/office/drawing/2014/main" id="{5BE31386-1213-4C42-BD2A-C16CEC37D03A}"/>
                </a:ext>
              </a:extLst>
            </p:cNvPr>
            <p:cNvSpPr txBox="1"/>
            <p:nvPr/>
          </p:nvSpPr>
          <p:spPr>
            <a:xfrm>
              <a:off x="3319365" y="895982"/>
              <a:ext cx="1801750" cy="273370"/>
            </a:xfrm>
            <a:prstGeom prst="rect">
              <a:avLst/>
            </a:prstGeom>
            <a:solidFill>
              <a:schemeClr val="lt1">
                <a:alpha val="0"/>
              </a:schemeClr>
            </a:solidFill>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29" name="Group 28">
            <a:extLst>
              <a:ext uri="{FF2B5EF4-FFF2-40B4-BE49-F238E27FC236}">
                <a16:creationId xmlns:a16="http://schemas.microsoft.com/office/drawing/2014/main" id="{3648467B-8E16-3D49-922C-DF62C63ED7EF}"/>
              </a:ext>
            </a:extLst>
          </p:cNvPr>
          <p:cNvGrpSpPr/>
          <p:nvPr/>
        </p:nvGrpSpPr>
        <p:grpSpPr>
          <a:xfrm rot="16200000">
            <a:off x="6712488" y="1583808"/>
            <a:ext cx="527392" cy="196763"/>
            <a:chOff x="3319365" y="804859"/>
            <a:chExt cx="1938435" cy="455616"/>
          </a:xfrm>
        </p:grpSpPr>
        <p:sp>
          <p:nvSpPr>
            <p:cNvPr id="30" name="Left-right Arrow 29">
              <a:extLst>
                <a:ext uri="{FF2B5EF4-FFF2-40B4-BE49-F238E27FC236}">
                  <a16:creationId xmlns:a16="http://schemas.microsoft.com/office/drawing/2014/main" id="{33895B70-5501-0842-9E1E-AF236AC77151}"/>
                </a:ext>
              </a:extLst>
            </p:cNvPr>
            <p:cNvSpPr/>
            <p:nvPr/>
          </p:nvSpPr>
          <p:spPr>
            <a:xfrm>
              <a:off x="3319365" y="804859"/>
              <a:ext cx="1938435" cy="455616"/>
            </a:xfrm>
            <a:prstGeom prst="lef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31" name="Left-right Arrow 4">
              <a:extLst>
                <a:ext uri="{FF2B5EF4-FFF2-40B4-BE49-F238E27FC236}">
                  <a16:creationId xmlns:a16="http://schemas.microsoft.com/office/drawing/2014/main" id="{398B1F9E-B559-8148-B8DB-622D40743F15}"/>
                </a:ext>
              </a:extLst>
            </p:cNvPr>
            <p:cNvSpPr txBox="1"/>
            <p:nvPr/>
          </p:nvSpPr>
          <p:spPr>
            <a:xfrm>
              <a:off x="3319365" y="895982"/>
              <a:ext cx="1801750" cy="273370"/>
            </a:xfrm>
            <a:prstGeom prst="rect">
              <a:avLst/>
            </a:prstGeom>
            <a:solidFill>
              <a:schemeClr val="lt1">
                <a:alpha val="0"/>
              </a:schemeClr>
            </a:solidFill>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32" name="Group 31">
            <a:extLst>
              <a:ext uri="{FF2B5EF4-FFF2-40B4-BE49-F238E27FC236}">
                <a16:creationId xmlns:a16="http://schemas.microsoft.com/office/drawing/2014/main" id="{A2564396-91E0-B84F-90C6-C14A1B0658B0}"/>
              </a:ext>
            </a:extLst>
          </p:cNvPr>
          <p:cNvGrpSpPr/>
          <p:nvPr/>
        </p:nvGrpSpPr>
        <p:grpSpPr>
          <a:xfrm>
            <a:off x="4003731" y="3135074"/>
            <a:ext cx="3509473" cy="561569"/>
            <a:chOff x="3319365" y="804859"/>
            <a:chExt cx="1938435" cy="455616"/>
          </a:xfrm>
        </p:grpSpPr>
        <p:sp>
          <p:nvSpPr>
            <p:cNvPr id="33" name="Minus 32">
              <a:extLst>
                <a:ext uri="{FF2B5EF4-FFF2-40B4-BE49-F238E27FC236}">
                  <a16:creationId xmlns:a16="http://schemas.microsoft.com/office/drawing/2014/main" id="{97CE431A-404D-954D-A7F5-3486A4EB9043}"/>
                </a:ext>
              </a:extLst>
            </p:cNvPr>
            <p:cNvSpPr/>
            <p:nvPr/>
          </p:nvSpPr>
          <p:spPr>
            <a:xfrm>
              <a:off x="3319365" y="804859"/>
              <a:ext cx="1938435" cy="455616"/>
            </a:xfrm>
            <a:prstGeom prst="mathMinus">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34" name="Minus 4">
              <a:extLst>
                <a:ext uri="{FF2B5EF4-FFF2-40B4-BE49-F238E27FC236}">
                  <a16:creationId xmlns:a16="http://schemas.microsoft.com/office/drawing/2014/main" id="{0C9A2DD2-487A-AC45-B790-796A7C3CA74B}"/>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35" name="Group 34">
            <a:extLst>
              <a:ext uri="{FF2B5EF4-FFF2-40B4-BE49-F238E27FC236}">
                <a16:creationId xmlns:a16="http://schemas.microsoft.com/office/drawing/2014/main" id="{FF594300-BA45-5C41-B001-2BB5A990FE72}"/>
              </a:ext>
            </a:extLst>
          </p:cNvPr>
          <p:cNvGrpSpPr/>
          <p:nvPr/>
        </p:nvGrpSpPr>
        <p:grpSpPr>
          <a:xfrm rot="16200000">
            <a:off x="5324781" y="3857687"/>
            <a:ext cx="994691" cy="253843"/>
            <a:chOff x="3319365" y="804859"/>
            <a:chExt cx="1938435" cy="455616"/>
          </a:xfrm>
        </p:grpSpPr>
        <p:sp>
          <p:nvSpPr>
            <p:cNvPr id="36" name="Left-right Arrow 35">
              <a:extLst>
                <a:ext uri="{FF2B5EF4-FFF2-40B4-BE49-F238E27FC236}">
                  <a16:creationId xmlns:a16="http://schemas.microsoft.com/office/drawing/2014/main" id="{05C2E13C-BC86-3440-B223-56673219975D}"/>
                </a:ext>
              </a:extLst>
            </p:cNvPr>
            <p:cNvSpPr/>
            <p:nvPr/>
          </p:nvSpPr>
          <p:spPr>
            <a:xfrm>
              <a:off x="3319365" y="804859"/>
              <a:ext cx="1938435" cy="455616"/>
            </a:xfrm>
            <a:prstGeom prst="lef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37" name="Left-right Arrow 4">
              <a:extLst>
                <a:ext uri="{FF2B5EF4-FFF2-40B4-BE49-F238E27FC236}">
                  <a16:creationId xmlns:a16="http://schemas.microsoft.com/office/drawing/2014/main" id="{69BBC7EB-B6A5-3843-A60F-D5771579A492}"/>
                </a:ext>
              </a:extLst>
            </p:cNvPr>
            <p:cNvSpPr txBox="1"/>
            <p:nvPr/>
          </p:nvSpPr>
          <p:spPr>
            <a:xfrm>
              <a:off x="3319365" y="895982"/>
              <a:ext cx="1801750" cy="273370"/>
            </a:xfrm>
            <a:prstGeom prst="rect">
              <a:avLst/>
            </a:prstGeom>
            <a:solidFill>
              <a:schemeClr val="lt1">
                <a:alpha val="0"/>
              </a:schemeClr>
            </a:solidFill>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38" name="Group 37">
            <a:extLst>
              <a:ext uri="{FF2B5EF4-FFF2-40B4-BE49-F238E27FC236}">
                <a16:creationId xmlns:a16="http://schemas.microsoft.com/office/drawing/2014/main" id="{09504647-D0A1-6C4C-AC95-6A2E1B05C959}"/>
              </a:ext>
            </a:extLst>
          </p:cNvPr>
          <p:cNvGrpSpPr/>
          <p:nvPr/>
        </p:nvGrpSpPr>
        <p:grpSpPr>
          <a:xfrm>
            <a:off x="7400566" y="5875316"/>
            <a:ext cx="1535238" cy="885033"/>
            <a:chOff x="1605860" y="1676398"/>
            <a:chExt cx="2489449" cy="998540"/>
          </a:xfrm>
        </p:grpSpPr>
        <p:sp>
          <p:nvSpPr>
            <p:cNvPr id="39" name="Diamond 38">
              <a:extLst>
                <a:ext uri="{FF2B5EF4-FFF2-40B4-BE49-F238E27FC236}">
                  <a16:creationId xmlns:a16="http://schemas.microsoft.com/office/drawing/2014/main" id="{14DEEE7F-C3CC-F749-9065-E6812B1FEA4F}"/>
                </a:ext>
              </a:extLst>
            </p:cNvPr>
            <p:cNvSpPr/>
            <p:nvPr/>
          </p:nvSpPr>
          <p:spPr>
            <a:xfrm>
              <a:off x="1605860" y="1676398"/>
              <a:ext cx="2489449" cy="998540"/>
            </a:xfrm>
            <a:prstGeom prst="diamond">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40" name="Diamond 4">
              <a:extLst>
                <a:ext uri="{FF2B5EF4-FFF2-40B4-BE49-F238E27FC236}">
                  <a16:creationId xmlns:a16="http://schemas.microsoft.com/office/drawing/2014/main" id="{0A623BF1-D92B-9B4E-BB08-056FF2100FA4}"/>
                </a:ext>
              </a:extLst>
            </p:cNvPr>
            <p:cNvSpPr txBox="1"/>
            <p:nvPr/>
          </p:nvSpPr>
          <p:spPr>
            <a:xfrm>
              <a:off x="2091046" y="1899410"/>
              <a:ext cx="1519078" cy="5525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dirty="0"/>
                <a:t>If Fire Detected</a:t>
              </a:r>
              <a:endParaRPr lang="en-IN" sz="1500" kern="1200" dirty="0"/>
            </a:p>
          </p:txBody>
        </p:sp>
      </p:grpSp>
      <p:grpSp>
        <p:nvGrpSpPr>
          <p:cNvPr id="41" name="Group 40">
            <a:extLst>
              <a:ext uri="{FF2B5EF4-FFF2-40B4-BE49-F238E27FC236}">
                <a16:creationId xmlns:a16="http://schemas.microsoft.com/office/drawing/2014/main" id="{807944DC-2D64-C241-9C84-556AF51BA570}"/>
              </a:ext>
            </a:extLst>
          </p:cNvPr>
          <p:cNvGrpSpPr/>
          <p:nvPr/>
        </p:nvGrpSpPr>
        <p:grpSpPr>
          <a:xfrm>
            <a:off x="2619846" y="4365655"/>
            <a:ext cx="1535238" cy="885033"/>
            <a:chOff x="1605860" y="1676398"/>
            <a:chExt cx="2489449" cy="998540"/>
          </a:xfrm>
        </p:grpSpPr>
        <p:sp>
          <p:nvSpPr>
            <p:cNvPr id="42" name="Diamond 41">
              <a:extLst>
                <a:ext uri="{FF2B5EF4-FFF2-40B4-BE49-F238E27FC236}">
                  <a16:creationId xmlns:a16="http://schemas.microsoft.com/office/drawing/2014/main" id="{5D954688-DC3B-1941-BD17-4FEFD918D1AB}"/>
                </a:ext>
              </a:extLst>
            </p:cNvPr>
            <p:cNvSpPr/>
            <p:nvPr/>
          </p:nvSpPr>
          <p:spPr>
            <a:xfrm>
              <a:off x="1605860" y="1676398"/>
              <a:ext cx="2489449" cy="998540"/>
            </a:xfrm>
            <a:prstGeom prst="diamond">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43" name="Diamond 4">
              <a:extLst>
                <a:ext uri="{FF2B5EF4-FFF2-40B4-BE49-F238E27FC236}">
                  <a16:creationId xmlns:a16="http://schemas.microsoft.com/office/drawing/2014/main" id="{990BEB88-06CA-2C40-8CB0-94B067E2E3E0}"/>
                </a:ext>
              </a:extLst>
            </p:cNvPr>
            <p:cNvSpPr txBox="1"/>
            <p:nvPr/>
          </p:nvSpPr>
          <p:spPr>
            <a:xfrm>
              <a:off x="2091046" y="1899410"/>
              <a:ext cx="1519078" cy="5525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dirty="0"/>
                <a:t>If Intruder Detected</a:t>
              </a:r>
              <a:endParaRPr lang="en-IN" sz="1500" kern="1200" dirty="0"/>
            </a:p>
          </p:txBody>
        </p:sp>
      </p:grpSp>
      <p:grpSp>
        <p:nvGrpSpPr>
          <p:cNvPr id="44" name="Group 43">
            <a:extLst>
              <a:ext uri="{FF2B5EF4-FFF2-40B4-BE49-F238E27FC236}">
                <a16:creationId xmlns:a16="http://schemas.microsoft.com/office/drawing/2014/main" id="{94FDCDE3-88BD-2246-A02D-80007DF5708A}"/>
              </a:ext>
            </a:extLst>
          </p:cNvPr>
          <p:cNvGrpSpPr/>
          <p:nvPr/>
        </p:nvGrpSpPr>
        <p:grpSpPr>
          <a:xfrm>
            <a:off x="336218" y="4464286"/>
            <a:ext cx="1146292" cy="687775"/>
            <a:chOff x="9368257" y="1831781"/>
            <a:chExt cx="1146292" cy="687775"/>
          </a:xfrm>
        </p:grpSpPr>
        <p:sp>
          <p:nvSpPr>
            <p:cNvPr id="45" name="Rounded Rectangle 44">
              <a:extLst>
                <a:ext uri="{FF2B5EF4-FFF2-40B4-BE49-F238E27FC236}">
                  <a16:creationId xmlns:a16="http://schemas.microsoft.com/office/drawing/2014/main" id="{4177A1E4-7338-A842-8A5A-450524276BEA}"/>
                </a:ext>
              </a:extLst>
            </p:cNvPr>
            <p:cNvSpPr/>
            <p:nvPr/>
          </p:nvSpPr>
          <p:spPr>
            <a:xfrm>
              <a:off x="9368257" y="1831781"/>
              <a:ext cx="1146292" cy="687775"/>
            </a:xfrm>
            <a:prstGeom prst="roundRect">
              <a:avLst>
                <a:gd name="adj" fmla="val 10000"/>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46" name="Rounded Rectangle 4">
              <a:extLst>
                <a:ext uri="{FF2B5EF4-FFF2-40B4-BE49-F238E27FC236}">
                  <a16:creationId xmlns:a16="http://schemas.microsoft.com/office/drawing/2014/main" id="{46A12A84-0D44-5143-B613-586765F5125F}"/>
                </a:ext>
              </a:extLst>
            </p:cNvPr>
            <p:cNvSpPr txBox="1"/>
            <p:nvPr/>
          </p:nvSpPr>
          <p:spPr>
            <a:xfrm>
              <a:off x="9388401" y="1851925"/>
              <a:ext cx="1106004" cy="647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dirty="0"/>
                <a:t>Camera</a:t>
              </a:r>
              <a:endParaRPr lang="en-IN" sz="1500" kern="1200" dirty="0"/>
            </a:p>
          </p:txBody>
        </p:sp>
      </p:grpSp>
      <p:grpSp>
        <p:nvGrpSpPr>
          <p:cNvPr id="47" name="Group 46">
            <a:extLst>
              <a:ext uri="{FF2B5EF4-FFF2-40B4-BE49-F238E27FC236}">
                <a16:creationId xmlns:a16="http://schemas.microsoft.com/office/drawing/2014/main" id="{D5A2CB1C-37BB-834E-A1B1-8827D5316A1F}"/>
              </a:ext>
            </a:extLst>
          </p:cNvPr>
          <p:cNvGrpSpPr/>
          <p:nvPr/>
        </p:nvGrpSpPr>
        <p:grpSpPr>
          <a:xfrm>
            <a:off x="141745" y="5853531"/>
            <a:ext cx="1535238" cy="885033"/>
            <a:chOff x="1605860" y="1676398"/>
            <a:chExt cx="2489449" cy="998540"/>
          </a:xfrm>
        </p:grpSpPr>
        <p:sp>
          <p:nvSpPr>
            <p:cNvPr id="48" name="Diamond 47">
              <a:extLst>
                <a:ext uri="{FF2B5EF4-FFF2-40B4-BE49-F238E27FC236}">
                  <a16:creationId xmlns:a16="http://schemas.microsoft.com/office/drawing/2014/main" id="{28A8BB03-119C-3846-95D9-2C6F21222E8F}"/>
                </a:ext>
              </a:extLst>
            </p:cNvPr>
            <p:cNvSpPr/>
            <p:nvPr/>
          </p:nvSpPr>
          <p:spPr>
            <a:xfrm>
              <a:off x="1605860" y="1676398"/>
              <a:ext cx="2489449" cy="998540"/>
            </a:xfrm>
            <a:prstGeom prst="diamond">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49" name="Diamond 4">
              <a:extLst>
                <a:ext uri="{FF2B5EF4-FFF2-40B4-BE49-F238E27FC236}">
                  <a16:creationId xmlns:a16="http://schemas.microsoft.com/office/drawing/2014/main" id="{1DB6F548-FF73-3B4F-AC0F-8EBEBFAB3E1F}"/>
                </a:ext>
              </a:extLst>
            </p:cNvPr>
            <p:cNvSpPr txBox="1"/>
            <p:nvPr/>
          </p:nvSpPr>
          <p:spPr>
            <a:xfrm>
              <a:off x="2091046" y="1899410"/>
              <a:ext cx="1519078" cy="5525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Capture Image</a:t>
              </a:r>
            </a:p>
          </p:txBody>
        </p:sp>
      </p:grpSp>
      <p:grpSp>
        <p:nvGrpSpPr>
          <p:cNvPr id="50" name="Group 49">
            <a:extLst>
              <a:ext uri="{FF2B5EF4-FFF2-40B4-BE49-F238E27FC236}">
                <a16:creationId xmlns:a16="http://schemas.microsoft.com/office/drawing/2014/main" id="{6CD4781D-EF7A-CB41-AC2C-94C884DCDBBC}"/>
              </a:ext>
            </a:extLst>
          </p:cNvPr>
          <p:cNvGrpSpPr/>
          <p:nvPr/>
        </p:nvGrpSpPr>
        <p:grpSpPr>
          <a:xfrm rot="5400000">
            <a:off x="586100" y="5386023"/>
            <a:ext cx="646527" cy="233544"/>
            <a:chOff x="3319365" y="804859"/>
            <a:chExt cx="1938435" cy="455616"/>
          </a:xfrm>
        </p:grpSpPr>
        <p:sp>
          <p:nvSpPr>
            <p:cNvPr id="51" name="Right Arrow 50">
              <a:extLst>
                <a:ext uri="{FF2B5EF4-FFF2-40B4-BE49-F238E27FC236}">
                  <a16:creationId xmlns:a16="http://schemas.microsoft.com/office/drawing/2014/main" id="{31940B7F-557D-834E-B2B9-A37723144183}"/>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52" name="Right Arrow 4">
              <a:extLst>
                <a:ext uri="{FF2B5EF4-FFF2-40B4-BE49-F238E27FC236}">
                  <a16:creationId xmlns:a16="http://schemas.microsoft.com/office/drawing/2014/main" id="{0FFEC6C1-3A02-7B45-94D8-49DFC75F63E5}"/>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53" name="Group 52">
            <a:extLst>
              <a:ext uri="{FF2B5EF4-FFF2-40B4-BE49-F238E27FC236}">
                <a16:creationId xmlns:a16="http://schemas.microsoft.com/office/drawing/2014/main" id="{9200B1FD-8022-A34E-A760-8E0E362E25D3}"/>
              </a:ext>
            </a:extLst>
          </p:cNvPr>
          <p:cNvGrpSpPr/>
          <p:nvPr/>
        </p:nvGrpSpPr>
        <p:grpSpPr>
          <a:xfrm rot="10800000">
            <a:off x="1467011" y="4667423"/>
            <a:ext cx="1152835" cy="276118"/>
            <a:chOff x="3319365" y="804859"/>
            <a:chExt cx="1938435" cy="455616"/>
          </a:xfrm>
        </p:grpSpPr>
        <p:sp>
          <p:nvSpPr>
            <p:cNvPr id="54" name="Right Arrow 53">
              <a:extLst>
                <a:ext uri="{FF2B5EF4-FFF2-40B4-BE49-F238E27FC236}">
                  <a16:creationId xmlns:a16="http://schemas.microsoft.com/office/drawing/2014/main" id="{2E98909C-BC82-1746-BAD5-F71F14694A52}"/>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55" name="Right Arrow 4">
              <a:extLst>
                <a:ext uri="{FF2B5EF4-FFF2-40B4-BE49-F238E27FC236}">
                  <a16:creationId xmlns:a16="http://schemas.microsoft.com/office/drawing/2014/main" id="{9CCD09EA-0832-D049-A095-73ED13745723}"/>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56" name="Group 55">
            <a:extLst>
              <a:ext uri="{FF2B5EF4-FFF2-40B4-BE49-F238E27FC236}">
                <a16:creationId xmlns:a16="http://schemas.microsoft.com/office/drawing/2014/main" id="{A7626088-3490-0240-B6BD-2DD6226E359F}"/>
              </a:ext>
            </a:extLst>
          </p:cNvPr>
          <p:cNvGrpSpPr/>
          <p:nvPr/>
        </p:nvGrpSpPr>
        <p:grpSpPr>
          <a:xfrm rot="10800000">
            <a:off x="4142726" y="4667423"/>
            <a:ext cx="1067771" cy="276118"/>
            <a:chOff x="3319365" y="804859"/>
            <a:chExt cx="1938435" cy="455616"/>
          </a:xfrm>
        </p:grpSpPr>
        <p:sp>
          <p:nvSpPr>
            <p:cNvPr id="57" name="Right Arrow 56">
              <a:extLst>
                <a:ext uri="{FF2B5EF4-FFF2-40B4-BE49-F238E27FC236}">
                  <a16:creationId xmlns:a16="http://schemas.microsoft.com/office/drawing/2014/main" id="{BFED7268-F8C7-2D4C-A515-668E36C64588}"/>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58" name="Right Arrow 4">
              <a:extLst>
                <a:ext uri="{FF2B5EF4-FFF2-40B4-BE49-F238E27FC236}">
                  <a16:creationId xmlns:a16="http://schemas.microsoft.com/office/drawing/2014/main" id="{2DC2F42E-207B-9143-A3DB-CA4E8D958F36}"/>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59" name="Group 58">
            <a:extLst>
              <a:ext uri="{FF2B5EF4-FFF2-40B4-BE49-F238E27FC236}">
                <a16:creationId xmlns:a16="http://schemas.microsoft.com/office/drawing/2014/main" id="{945AAEB5-5DFA-FB49-81B0-E33E5A3243FA}"/>
              </a:ext>
            </a:extLst>
          </p:cNvPr>
          <p:cNvGrpSpPr/>
          <p:nvPr/>
        </p:nvGrpSpPr>
        <p:grpSpPr>
          <a:xfrm>
            <a:off x="7395495" y="4372902"/>
            <a:ext cx="1535238" cy="885033"/>
            <a:chOff x="1605860" y="1676398"/>
            <a:chExt cx="2489449" cy="998540"/>
          </a:xfrm>
        </p:grpSpPr>
        <p:sp>
          <p:nvSpPr>
            <p:cNvPr id="60" name="Diamond 59">
              <a:extLst>
                <a:ext uri="{FF2B5EF4-FFF2-40B4-BE49-F238E27FC236}">
                  <a16:creationId xmlns:a16="http://schemas.microsoft.com/office/drawing/2014/main" id="{91265593-AC54-0648-B53B-D0AD4CB70E82}"/>
                </a:ext>
              </a:extLst>
            </p:cNvPr>
            <p:cNvSpPr/>
            <p:nvPr/>
          </p:nvSpPr>
          <p:spPr>
            <a:xfrm>
              <a:off x="1605860" y="1676398"/>
              <a:ext cx="2489449" cy="998540"/>
            </a:xfrm>
            <a:prstGeom prst="diamond">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61" name="Diamond 4">
              <a:extLst>
                <a:ext uri="{FF2B5EF4-FFF2-40B4-BE49-F238E27FC236}">
                  <a16:creationId xmlns:a16="http://schemas.microsoft.com/office/drawing/2014/main" id="{8664716A-8C73-324F-B4C0-4B2D12892025}"/>
                </a:ext>
              </a:extLst>
            </p:cNvPr>
            <p:cNvSpPr txBox="1"/>
            <p:nvPr/>
          </p:nvSpPr>
          <p:spPr>
            <a:xfrm>
              <a:off x="2091046" y="1899410"/>
              <a:ext cx="1519078" cy="5525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dirty="0"/>
                <a:t>If Intruder Detected</a:t>
              </a:r>
              <a:endParaRPr lang="en-IN" sz="1500" kern="1200" dirty="0"/>
            </a:p>
          </p:txBody>
        </p:sp>
      </p:grpSp>
      <p:grpSp>
        <p:nvGrpSpPr>
          <p:cNvPr id="62" name="Group 61">
            <a:extLst>
              <a:ext uri="{FF2B5EF4-FFF2-40B4-BE49-F238E27FC236}">
                <a16:creationId xmlns:a16="http://schemas.microsoft.com/office/drawing/2014/main" id="{CDF77A58-BC0E-6441-A1DA-EA4A6BBCA173}"/>
              </a:ext>
            </a:extLst>
          </p:cNvPr>
          <p:cNvGrpSpPr/>
          <p:nvPr/>
        </p:nvGrpSpPr>
        <p:grpSpPr>
          <a:xfrm>
            <a:off x="9310905" y="4471532"/>
            <a:ext cx="1146292" cy="687775"/>
            <a:chOff x="9368257" y="1831781"/>
            <a:chExt cx="1146292" cy="687775"/>
          </a:xfrm>
        </p:grpSpPr>
        <p:sp>
          <p:nvSpPr>
            <p:cNvPr id="63" name="Rounded Rectangle 62">
              <a:extLst>
                <a:ext uri="{FF2B5EF4-FFF2-40B4-BE49-F238E27FC236}">
                  <a16:creationId xmlns:a16="http://schemas.microsoft.com/office/drawing/2014/main" id="{50799C0B-D4F7-FB49-9566-E94BAD903A19}"/>
                </a:ext>
              </a:extLst>
            </p:cNvPr>
            <p:cNvSpPr/>
            <p:nvPr/>
          </p:nvSpPr>
          <p:spPr>
            <a:xfrm>
              <a:off x="9368257" y="1831781"/>
              <a:ext cx="1146292" cy="687775"/>
            </a:xfrm>
            <a:prstGeom prst="roundRect">
              <a:avLst>
                <a:gd name="adj" fmla="val 10000"/>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64" name="Rounded Rectangle 4">
              <a:extLst>
                <a:ext uri="{FF2B5EF4-FFF2-40B4-BE49-F238E27FC236}">
                  <a16:creationId xmlns:a16="http://schemas.microsoft.com/office/drawing/2014/main" id="{AC2AB7A2-2C79-8649-8B7F-03300260FC5C}"/>
                </a:ext>
              </a:extLst>
            </p:cNvPr>
            <p:cNvSpPr txBox="1"/>
            <p:nvPr/>
          </p:nvSpPr>
          <p:spPr>
            <a:xfrm>
              <a:off x="9388401" y="1851925"/>
              <a:ext cx="1106004" cy="647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dirty="0"/>
                <a:t>Voice Alert</a:t>
              </a:r>
              <a:endParaRPr lang="en-IN" sz="1500" kern="1200" dirty="0"/>
            </a:p>
          </p:txBody>
        </p:sp>
      </p:grpSp>
      <p:grpSp>
        <p:nvGrpSpPr>
          <p:cNvPr id="65" name="Group 64">
            <a:extLst>
              <a:ext uri="{FF2B5EF4-FFF2-40B4-BE49-F238E27FC236}">
                <a16:creationId xmlns:a16="http://schemas.microsoft.com/office/drawing/2014/main" id="{427B6C4E-C184-584A-85E3-74C98DCB6C0D}"/>
              </a:ext>
            </a:extLst>
          </p:cNvPr>
          <p:cNvGrpSpPr/>
          <p:nvPr/>
        </p:nvGrpSpPr>
        <p:grpSpPr>
          <a:xfrm>
            <a:off x="6364059" y="4676228"/>
            <a:ext cx="1067771" cy="276118"/>
            <a:chOff x="3319365" y="804859"/>
            <a:chExt cx="1938435" cy="455616"/>
          </a:xfrm>
        </p:grpSpPr>
        <p:sp>
          <p:nvSpPr>
            <p:cNvPr id="66" name="Right Arrow 65">
              <a:extLst>
                <a:ext uri="{FF2B5EF4-FFF2-40B4-BE49-F238E27FC236}">
                  <a16:creationId xmlns:a16="http://schemas.microsoft.com/office/drawing/2014/main" id="{6239E18D-1354-9A49-83AE-038A7B468834}"/>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67" name="Right Arrow 4">
              <a:extLst>
                <a:ext uri="{FF2B5EF4-FFF2-40B4-BE49-F238E27FC236}">
                  <a16:creationId xmlns:a16="http://schemas.microsoft.com/office/drawing/2014/main" id="{72BF31E8-FBB7-DD44-BBB4-FDA4612ED226}"/>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68" name="Group 67">
            <a:extLst>
              <a:ext uri="{FF2B5EF4-FFF2-40B4-BE49-F238E27FC236}">
                <a16:creationId xmlns:a16="http://schemas.microsoft.com/office/drawing/2014/main" id="{AE67F183-5600-8C40-AEFE-D8266EC3A108}"/>
              </a:ext>
            </a:extLst>
          </p:cNvPr>
          <p:cNvGrpSpPr/>
          <p:nvPr/>
        </p:nvGrpSpPr>
        <p:grpSpPr>
          <a:xfrm rot="5400000">
            <a:off x="5382276" y="5433996"/>
            <a:ext cx="1489007" cy="588742"/>
            <a:chOff x="3319365" y="804859"/>
            <a:chExt cx="1938435" cy="455616"/>
          </a:xfrm>
        </p:grpSpPr>
        <p:sp>
          <p:nvSpPr>
            <p:cNvPr id="69" name="Minus 68">
              <a:extLst>
                <a:ext uri="{FF2B5EF4-FFF2-40B4-BE49-F238E27FC236}">
                  <a16:creationId xmlns:a16="http://schemas.microsoft.com/office/drawing/2014/main" id="{22FDE480-B3B2-F149-8B18-23928EA66CEE}"/>
                </a:ext>
              </a:extLst>
            </p:cNvPr>
            <p:cNvSpPr/>
            <p:nvPr/>
          </p:nvSpPr>
          <p:spPr>
            <a:xfrm>
              <a:off x="3319365" y="804859"/>
              <a:ext cx="1938435" cy="455616"/>
            </a:xfrm>
            <a:prstGeom prst="mathMinus">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70" name="Minus 4">
              <a:extLst>
                <a:ext uri="{FF2B5EF4-FFF2-40B4-BE49-F238E27FC236}">
                  <a16:creationId xmlns:a16="http://schemas.microsoft.com/office/drawing/2014/main" id="{B026CD46-52B2-A14F-9D7C-6013625E7CB3}"/>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p:txBody>
        </p:sp>
      </p:grpSp>
      <p:grpSp>
        <p:nvGrpSpPr>
          <p:cNvPr id="71" name="Group 70">
            <a:extLst>
              <a:ext uri="{FF2B5EF4-FFF2-40B4-BE49-F238E27FC236}">
                <a16:creationId xmlns:a16="http://schemas.microsoft.com/office/drawing/2014/main" id="{30E9C21C-F623-B04D-8045-1B9BFE2316FB}"/>
              </a:ext>
            </a:extLst>
          </p:cNvPr>
          <p:cNvGrpSpPr/>
          <p:nvPr/>
        </p:nvGrpSpPr>
        <p:grpSpPr>
          <a:xfrm rot="16200000">
            <a:off x="4870013" y="5631127"/>
            <a:ext cx="1188000" cy="277200"/>
            <a:chOff x="3319365" y="804859"/>
            <a:chExt cx="1938435" cy="455616"/>
          </a:xfrm>
        </p:grpSpPr>
        <p:sp>
          <p:nvSpPr>
            <p:cNvPr id="72" name="Right Arrow 71">
              <a:extLst>
                <a:ext uri="{FF2B5EF4-FFF2-40B4-BE49-F238E27FC236}">
                  <a16:creationId xmlns:a16="http://schemas.microsoft.com/office/drawing/2014/main" id="{E4521570-ED56-914D-864A-0DE8B9446EBD}"/>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73" name="Right Arrow 4">
              <a:extLst>
                <a:ext uri="{FF2B5EF4-FFF2-40B4-BE49-F238E27FC236}">
                  <a16:creationId xmlns:a16="http://schemas.microsoft.com/office/drawing/2014/main" id="{86474A6F-CEA5-7540-8053-DCAD1FDB8377}"/>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74" name="Group 73">
            <a:extLst>
              <a:ext uri="{FF2B5EF4-FFF2-40B4-BE49-F238E27FC236}">
                <a16:creationId xmlns:a16="http://schemas.microsoft.com/office/drawing/2014/main" id="{321A7802-9226-764A-9402-E7DDF7A4A731}"/>
              </a:ext>
            </a:extLst>
          </p:cNvPr>
          <p:cNvGrpSpPr/>
          <p:nvPr/>
        </p:nvGrpSpPr>
        <p:grpSpPr>
          <a:xfrm>
            <a:off x="6058930" y="6178158"/>
            <a:ext cx="1345376" cy="276118"/>
            <a:chOff x="3319365" y="804859"/>
            <a:chExt cx="1938435" cy="455616"/>
          </a:xfrm>
        </p:grpSpPr>
        <p:sp>
          <p:nvSpPr>
            <p:cNvPr id="75" name="Right Arrow 74">
              <a:extLst>
                <a:ext uri="{FF2B5EF4-FFF2-40B4-BE49-F238E27FC236}">
                  <a16:creationId xmlns:a16="http://schemas.microsoft.com/office/drawing/2014/main" id="{07E553EC-659A-D641-A820-E8DF53BE8B3F}"/>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76" name="Right Arrow 4">
              <a:extLst>
                <a:ext uri="{FF2B5EF4-FFF2-40B4-BE49-F238E27FC236}">
                  <a16:creationId xmlns:a16="http://schemas.microsoft.com/office/drawing/2014/main" id="{C32F4080-57B6-F34F-B084-F6CDB25ED4A5}"/>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77" name="Group 76">
            <a:extLst>
              <a:ext uri="{FF2B5EF4-FFF2-40B4-BE49-F238E27FC236}">
                <a16:creationId xmlns:a16="http://schemas.microsoft.com/office/drawing/2014/main" id="{56DA9FD7-4ACB-5645-A710-609E11B8F6AA}"/>
              </a:ext>
            </a:extLst>
          </p:cNvPr>
          <p:cNvGrpSpPr/>
          <p:nvPr/>
        </p:nvGrpSpPr>
        <p:grpSpPr>
          <a:xfrm>
            <a:off x="10826141" y="5948122"/>
            <a:ext cx="1146292" cy="687775"/>
            <a:chOff x="9368257" y="1831781"/>
            <a:chExt cx="1146292" cy="687775"/>
          </a:xfrm>
        </p:grpSpPr>
        <p:sp>
          <p:nvSpPr>
            <p:cNvPr id="78" name="Rounded Rectangle 77">
              <a:extLst>
                <a:ext uri="{FF2B5EF4-FFF2-40B4-BE49-F238E27FC236}">
                  <a16:creationId xmlns:a16="http://schemas.microsoft.com/office/drawing/2014/main" id="{38BC697B-AA11-0240-9D5F-F3ECEC0EB6E4}"/>
                </a:ext>
              </a:extLst>
            </p:cNvPr>
            <p:cNvSpPr/>
            <p:nvPr/>
          </p:nvSpPr>
          <p:spPr>
            <a:xfrm>
              <a:off x="9368257" y="1831781"/>
              <a:ext cx="1146292" cy="687775"/>
            </a:xfrm>
            <a:prstGeom prst="roundRect">
              <a:avLst>
                <a:gd name="adj" fmla="val 10000"/>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79" name="Rounded Rectangle 4">
              <a:extLst>
                <a:ext uri="{FF2B5EF4-FFF2-40B4-BE49-F238E27FC236}">
                  <a16:creationId xmlns:a16="http://schemas.microsoft.com/office/drawing/2014/main" id="{62A5B108-0DBF-A34D-A3CF-4A1BC37C0DB3}"/>
                </a:ext>
              </a:extLst>
            </p:cNvPr>
            <p:cNvSpPr txBox="1"/>
            <p:nvPr/>
          </p:nvSpPr>
          <p:spPr>
            <a:xfrm>
              <a:off x="9388401" y="1851925"/>
              <a:ext cx="1106004" cy="647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dirty="0"/>
                <a:t>Mail Static Image to User</a:t>
              </a:r>
              <a:endParaRPr lang="en-IN" sz="1500" kern="1200" dirty="0"/>
            </a:p>
          </p:txBody>
        </p:sp>
      </p:grpSp>
      <p:grpSp>
        <p:nvGrpSpPr>
          <p:cNvPr id="80" name="Group 79">
            <a:extLst>
              <a:ext uri="{FF2B5EF4-FFF2-40B4-BE49-F238E27FC236}">
                <a16:creationId xmlns:a16="http://schemas.microsoft.com/office/drawing/2014/main" id="{FF3384EC-F7BE-104D-8989-5B9BB24782D0}"/>
              </a:ext>
            </a:extLst>
          </p:cNvPr>
          <p:cNvGrpSpPr/>
          <p:nvPr/>
        </p:nvGrpSpPr>
        <p:grpSpPr>
          <a:xfrm>
            <a:off x="9310905" y="5948122"/>
            <a:ext cx="1146292" cy="687775"/>
            <a:chOff x="9368257" y="1831781"/>
            <a:chExt cx="1146292" cy="687775"/>
          </a:xfrm>
        </p:grpSpPr>
        <p:sp>
          <p:nvSpPr>
            <p:cNvPr id="81" name="Rounded Rectangle 80">
              <a:extLst>
                <a:ext uri="{FF2B5EF4-FFF2-40B4-BE49-F238E27FC236}">
                  <a16:creationId xmlns:a16="http://schemas.microsoft.com/office/drawing/2014/main" id="{D28C82BD-93DE-0D4F-90E7-8F5056C7D528}"/>
                </a:ext>
              </a:extLst>
            </p:cNvPr>
            <p:cNvSpPr/>
            <p:nvPr/>
          </p:nvSpPr>
          <p:spPr>
            <a:xfrm>
              <a:off x="9368257" y="1831781"/>
              <a:ext cx="1146292" cy="687775"/>
            </a:xfrm>
            <a:prstGeom prst="roundRect">
              <a:avLst>
                <a:gd name="adj" fmla="val 10000"/>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82" name="Rounded Rectangle 4">
              <a:extLst>
                <a:ext uri="{FF2B5EF4-FFF2-40B4-BE49-F238E27FC236}">
                  <a16:creationId xmlns:a16="http://schemas.microsoft.com/office/drawing/2014/main" id="{E8F45C75-1DF6-7E4D-86E6-9C8B014D7DCE}"/>
                </a:ext>
              </a:extLst>
            </p:cNvPr>
            <p:cNvSpPr txBox="1"/>
            <p:nvPr/>
          </p:nvSpPr>
          <p:spPr>
            <a:xfrm>
              <a:off x="9388401" y="1851925"/>
              <a:ext cx="1106004" cy="647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dirty="0"/>
                <a:t>Voice Alert</a:t>
              </a:r>
              <a:endParaRPr lang="en-IN" sz="1500" kern="1200" dirty="0"/>
            </a:p>
          </p:txBody>
        </p:sp>
      </p:grpSp>
      <p:grpSp>
        <p:nvGrpSpPr>
          <p:cNvPr id="83" name="Group 82">
            <a:extLst>
              <a:ext uri="{FF2B5EF4-FFF2-40B4-BE49-F238E27FC236}">
                <a16:creationId xmlns:a16="http://schemas.microsoft.com/office/drawing/2014/main" id="{C400C322-0D6C-7B44-99F2-B7FFA794B5CD}"/>
              </a:ext>
            </a:extLst>
          </p:cNvPr>
          <p:cNvGrpSpPr/>
          <p:nvPr/>
        </p:nvGrpSpPr>
        <p:grpSpPr>
          <a:xfrm>
            <a:off x="8914996" y="4671131"/>
            <a:ext cx="396000" cy="273600"/>
            <a:chOff x="3319365" y="804859"/>
            <a:chExt cx="1938435" cy="455616"/>
          </a:xfrm>
        </p:grpSpPr>
        <p:sp>
          <p:nvSpPr>
            <p:cNvPr id="84" name="Right Arrow 83">
              <a:extLst>
                <a:ext uri="{FF2B5EF4-FFF2-40B4-BE49-F238E27FC236}">
                  <a16:creationId xmlns:a16="http://schemas.microsoft.com/office/drawing/2014/main" id="{D2696897-D85D-7043-BEBA-77FDEC16330F}"/>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85" name="Right Arrow 4">
              <a:extLst>
                <a:ext uri="{FF2B5EF4-FFF2-40B4-BE49-F238E27FC236}">
                  <a16:creationId xmlns:a16="http://schemas.microsoft.com/office/drawing/2014/main" id="{EF8FABAB-DB30-514C-B06C-9AF8B58C1B2F}"/>
                </a:ext>
              </a:extLst>
            </p:cNvPr>
            <p:cNvSpPr txBox="1"/>
            <p:nvPr/>
          </p:nvSpPr>
          <p:spPr>
            <a:xfrm>
              <a:off x="3319365" y="895982"/>
              <a:ext cx="1776899"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86" name="Group 85">
            <a:extLst>
              <a:ext uri="{FF2B5EF4-FFF2-40B4-BE49-F238E27FC236}">
                <a16:creationId xmlns:a16="http://schemas.microsoft.com/office/drawing/2014/main" id="{B1D3554C-F4B9-C046-B172-D78104C7382C}"/>
              </a:ext>
            </a:extLst>
          </p:cNvPr>
          <p:cNvGrpSpPr/>
          <p:nvPr/>
        </p:nvGrpSpPr>
        <p:grpSpPr>
          <a:xfrm>
            <a:off x="8921105" y="6171497"/>
            <a:ext cx="396000" cy="273600"/>
            <a:chOff x="3319365" y="804859"/>
            <a:chExt cx="1938435" cy="455616"/>
          </a:xfrm>
        </p:grpSpPr>
        <p:sp>
          <p:nvSpPr>
            <p:cNvPr id="87" name="Right Arrow 86">
              <a:extLst>
                <a:ext uri="{FF2B5EF4-FFF2-40B4-BE49-F238E27FC236}">
                  <a16:creationId xmlns:a16="http://schemas.microsoft.com/office/drawing/2014/main" id="{A1F4CAA9-ED4C-D54C-BFD8-B2452879D495}"/>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88" name="Right Arrow 4">
              <a:extLst>
                <a:ext uri="{FF2B5EF4-FFF2-40B4-BE49-F238E27FC236}">
                  <a16:creationId xmlns:a16="http://schemas.microsoft.com/office/drawing/2014/main" id="{F37A45EE-B040-B642-AEA6-4503A64E78A9}"/>
                </a:ext>
              </a:extLst>
            </p:cNvPr>
            <p:cNvSpPr txBox="1"/>
            <p:nvPr/>
          </p:nvSpPr>
          <p:spPr>
            <a:xfrm>
              <a:off x="3319365" y="895982"/>
              <a:ext cx="1776899"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89" name="Group 88">
            <a:extLst>
              <a:ext uri="{FF2B5EF4-FFF2-40B4-BE49-F238E27FC236}">
                <a16:creationId xmlns:a16="http://schemas.microsoft.com/office/drawing/2014/main" id="{660EC8BD-E5ED-9344-BC0E-2F34E80F42CF}"/>
              </a:ext>
            </a:extLst>
          </p:cNvPr>
          <p:cNvGrpSpPr/>
          <p:nvPr/>
        </p:nvGrpSpPr>
        <p:grpSpPr>
          <a:xfrm>
            <a:off x="10452354" y="4676228"/>
            <a:ext cx="396000" cy="273600"/>
            <a:chOff x="3319365" y="804859"/>
            <a:chExt cx="1938435" cy="455616"/>
          </a:xfrm>
        </p:grpSpPr>
        <p:sp>
          <p:nvSpPr>
            <p:cNvPr id="90" name="Right Arrow 89">
              <a:extLst>
                <a:ext uri="{FF2B5EF4-FFF2-40B4-BE49-F238E27FC236}">
                  <a16:creationId xmlns:a16="http://schemas.microsoft.com/office/drawing/2014/main" id="{9C254026-E7BD-9445-836B-22CF483B793A}"/>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91" name="Right Arrow 4">
              <a:extLst>
                <a:ext uri="{FF2B5EF4-FFF2-40B4-BE49-F238E27FC236}">
                  <a16:creationId xmlns:a16="http://schemas.microsoft.com/office/drawing/2014/main" id="{DFDAA6D4-CC97-5144-9BBF-8A32D76E653E}"/>
                </a:ext>
              </a:extLst>
            </p:cNvPr>
            <p:cNvSpPr txBox="1"/>
            <p:nvPr/>
          </p:nvSpPr>
          <p:spPr>
            <a:xfrm>
              <a:off x="3319365" y="895982"/>
              <a:ext cx="1776899"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92" name="Group 91">
            <a:extLst>
              <a:ext uri="{FF2B5EF4-FFF2-40B4-BE49-F238E27FC236}">
                <a16:creationId xmlns:a16="http://schemas.microsoft.com/office/drawing/2014/main" id="{2DDFDF5C-119C-C74A-9AF7-980032AD54AC}"/>
              </a:ext>
            </a:extLst>
          </p:cNvPr>
          <p:cNvGrpSpPr/>
          <p:nvPr/>
        </p:nvGrpSpPr>
        <p:grpSpPr>
          <a:xfrm>
            <a:off x="10456470" y="6150805"/>
            <a:ext cx="396000" cy="273600"/>
            <a:chOff x="3319365" y="804859"/>
            <a:chExt cx="1938435" cy="455616"/>
          </a:xfrm>
        </p:grpSpPr>
        <p:sp>
          <p:nvSpPr>
            <p:cNvPr id="93" name="Right Arrow 92">
              <a:extLst>
                <a:ext uri="{FF2B5EF4-FFF2-40B4-BE49-F238E27FC236}">
                  <a16:creationId xmlns:a16="http://schemas.microsoft.com/office/drawing/2014/main" id="{CB239FC5-6859-1B4B-A499-5F03C8B187C1}"/>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94" name="Right Arrow 4">
              <a:extLst>
                <a:ext uri="{FF2B5EF4-FFF2-40B4-BE49-F238E27FC236}">
                  <a16:creationId xmlns:a16="http://schemas.microsoft.com/office/drawing/2014/main" id="{7841FBF0-07DA-2945-AD92-0EFE279B43BA}"/>
                </a:ext>
              </a:extLst>
            </p:cNvPr>
            <p:cNvSpPr txBox="1"/>
            <p:nvPr/>
          </p:nvSpPr>
          <p:spPr>
            <a:xfrm>
              <a:off x="3319365" y="895982"/>
              <a:ext cx="1776899"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95" name="Group 94">
            <a:extLst>
              <a:ext uri="{FF2B5EF4-FFF2-40B4-BE49-F238E27FC236}">
                <a16:creationId xmlns:a16="http://schemas.microsoft.com/office/drawing/2014/main" id="{D77A62D2-F232-A046-99D1-F5256E840CBB}"/>
              </a:ext>
            </a:extLst>
          </p:cNvPr>
          <p:cNvGrpSpPr/>
          <p:nvPr/>
        </p:nvGrpSpPr>
        <p:grpSpPr>
          <a:xfrm>
            <a:off x="2848796" y="5952159"/>
            <a:ext cx="1146292" cy="687775"/>
            <a:chOff x="9368257" y="1831781"/>
            <a:chExt cx="1146292" cy="687775"/>
          </a:xfrm>
        </p:grpSpPr>
        <p:sp>
          <p:nvSpPr>
            <p:cNvPr id="96" name="Rounded Rectangle 95">
              <a:extLst>
                <a:ext uri="{FF2B5EF4-FFF2-40B4-BE49-F238E27FC236}">
                  <a16:creationId xmlns:a16="http://schemas.microsoft.com/office/drawing/2014/main" id="{810DDA46-DA71-E748-9E59-B5AAC77EBD41}"/>
                </a:ext>
              </a:extLst>
            </p:cNvPr>
            <p:cNvSpPr/>
            <p:nvPr/>
          </p:nvSpPr>
          <p:spPr>
            <a:xfrm>
              <a:off x="9368257" y="1831781"/>
              <a:ext cx="1146292" cy="687775"/>
            </a:xfrm>
            <a:prstGeom prst="roundRect">
              <a:avLst>
                <a:gd name="adj" fmla="val 10000"/>
              </a:avLst>
            </a:prstGeom>
          </p:spPr>
          <p:style>
            <a:lnRef idx="0">
              <a:schemeClr val="lt1">
                <a:hueOff val="0"/>
                <a:satOff val="0"/>
                <a:lumOff val="0"/>
                <a:alphaOff val="0"/>
              </a:schemeClr>
            </a:lnRef>
            <a:fillRef idx="3">
              <a:schemeClr val="accent5">
                <a:shade val="50000"/>
                <a:hueOff val="111419"/>
                <a:satOff val="2985"/>
                <a:lumOff val="13151"/>
                <a:alphaOff val="0"/>
              </a:schemeClr>
            </a:fillRef>
            <a:effectRef idx="3">
              <a:schemeClr val="accent5">
                <a:shade val="50000"/>
                <a:hueOff val="111419"/>
                <a:satOff val="2985"/>
                <a:lumOff val="13151"/>
                <a:alphaOff val="0"/>
              </a:schemeClr>
            </a:effectRef>
            <a:fontRef idx="minor">
              <a:schemeClr val="lt1"/>
            </a:fontRef>
          </p:style>
        </p:sp>
        <p:sp>
          <p:nvSpPr>
            <p:cNvPr id="97" name="Rounded Rectangle 4">
              <a:extLst>
                <a:ext uri="{FF2B5EF4-FFF2-40B4-BE49-F238E27FC236}">
                  <a16:creationId xmlns:a16="http://schemas.microsoft.com/office/drawing/2014/main" id="{8105D33D-A1D0-4342-99CB-FD9532C0E6C1}"/>
                </a:ext>
              </a:extLst>
            </p:cNvPr>
            <p:cNvSpPr txBox="1"/>
            <p:nvPr/>
          </p:nvSpPr>
          <p:spPr>
            <a:xfrm>
              <a:off x="9388401" y="1851925"/>
              <a:ext cx="1106004" cy="647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dirty="0"/>
                <a:t>Store Image To Specified Path</a:t>
              </a:r>
              <a:endParaRPr lang="en-IN" sz="1500" kern="1200" dirty="0"/>
            </a:p>
          </p:txBody>
        </p:sp>
      </p:grpSp>
      <p:grpSp>
        <p:nvGrpSpPr>
          <p:cNvPr id="98" name="Group 97">
            <a:extLst>
              <a:ext uri="{FF2B5EF4-FFF2-40B4-BE49-F238E27FC236}">
                <a16:creationId xmlns:a16="http://schemas.microsoft.com/office/drawing/2014/main" id="{646E0BE2-CAA8-9C46-9742-EA42B68753B5}"/>
              </a:ext>
            </a:extLst>
          </p:cNvPr>
          <p:cNvGrpSpPr/>
          <p:nvPr/>
        </p:nvGrpSpPr>
        <p:grpSpPr>
          <a:xfrm>
            <a:off x="1681196" y="6154353"/>
            <a:ext cx="1152835" cy="276118"/>
            <a:chOff x="3319365" y="804859"/>
            <a:chExt cx="1938435" cy="455616"/>
          </a:xfrm>
        </p:grpSpPr>
        <p:sp>
          <p:nvSpPr>
            <p:cNvPr id="99" name="Right Arrow 98">
              <a:extLst>
                <a:ext uri="{FF2B5EF4-FFF2-40B4-BE49-F238E27FC236}">
                  <a16:creationId xmlns:a16="http://schemas.microsoft.com/office/drawing/2014/main" id="{4DABBAC7-F5C1-6C4F-BFC5-D51B11E13D6D}"/>
                </a:ext>
              </a:extLst>
            </p:cNvPr>
            <p:cNvSpPr/>
            <p:nvPr/>
          </p:nvSpPr>
          <p:spPr>
            <a:xfrm>
              <a:off x="3319365" y="804859"/>
              <a:ext cx="1938435" cy="455616"/>
            </a:xfrm>
            <a:prstGeom prst="rightArrow">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100" name="Right Arrow 4">
              <a:extLst>
                <a:ext uri="{FF2B5EF4-FFF2-40B4-BE49-F238E27FC236}">
                  <a16:creationId xmlns:a16="http://schemas.microsoft.com/office/drawing/2014/main" id="{4CAA0791-8ECA-D744-8E20-35C29D1D0D1D}"/>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grpSp>
        <p:nvGrpSpPr>
          <p:cNvPr id="101" name="Group 100">
            <a:extLst>
              <a:ext uri="{FF2B5EF4-FFF2-40B4-BE49-F238E27FC236}">
                <a16:creationId xmlns:a16="http://schemas.microsoft.com/office/drawing/2014/main" id="{3E6A8BC6-1F87-F841-B949-F6DF5E4EE18B}"/>
              </a:ext>
            </a:extLst>
          </p:cNvPr>
          <p:cNvGrpSpPr/>
          <p:nvPr/>
        </p:nvGrpSpPr>
        <p:grpSpPr>
          <a:xfrm>
            <a:off x="3739588" y="6018975"/>
            <a:ext cx="2047186" cy="602864"/>
            <a:chOff x="3319365" y="804859"/>
            <a:chExt cx="1938435" cy="455616"/>
          </a:xfrm>
        </p:grpSpPr>
        <p:sp>
          <p:nvSpPr>
            <p:cNvPr id="102" name="Minus 101">
              <a:extLst>
                <a:ext uri="{FF2B5EF4-FFF2-40B4-BE49-F238E27FC236}">
                  <a16:creationId xmlns:a16="http://schemas.microsoft.com/office/drawing/2014/main" id="{CF88192D-BF03-904A-A691-792A69FC8DE7}"/>
                </a:ext>
              </a:extLst>
            </p:cNvPr>
            <p:cNvSpPr/>
            <p:nvPr/>
          </p:nvSpPr>
          <p:spPr>
            <a:xfrm>
              <a:off x="3319365" y="804859"/>
              <a:ext cx="1938435" cy="455616"/>
            </a:xfrm>
            <a:prstGeom prst="mathMinus">
              <a:avLst/>
            </a:prstGeom>
            <a:ln>
              <a:solidFill>
                <a:schemeClr val="tx1">
                  <a:alpha val="0"/>
                </a:schemeClr>
              </a:solidFill>
            </a:ln>
          </p:spPr>
          <p:style>
            <a:lnRef idx="0">
              <a:schemeClr val="accent5">
                <a:shade val="90000"/>
                <a:hueOff val="140366"/>
                <a:satOff val="-1286"/>
                <a:lumOff val="11102"/>
                <a:alphaOff val="0"/>
              </a:schemeClr>
            </a:lnRef>
            <a:fillRef idx="3">
              <a:schemeClr val="accent5">
                <a:shade val="90000"/>
                <a:hueOff val="140366"/>
                <a:satOff val="-1286"/>
                <a:lumOff val="11102"/>
                <a:alphaOff val="0"/>
              </a:schemeClr>
            </a:fillRef>
            <a:effectRef idx="3">
              <a:schemeClr val="accent5">
                <a:shade val="90000"/>
                <a:hueOff val="140366"/>
                <a:satOff val="-1286"/>
                <a:lumOff val="11102"/>
                <a:alphaOff val="0"/>
              </a:schemeClr>
            </a:effectRef>
            <a:fontRef idx="minor">
              <a:schemeClr val="lt1"/>
            </a:fontRef>
          </p:style>
        </p:sp>
        <p:sp>
          <p:nvSpPr>
            <p:cNvPr id="103" name="Minus 4">
              <a:extLst>
                <a:ext uri="{FF2B5EF4-FFF2-40B4-BE49-F238E27FC236}">
                  <a16:creationId xmlns:a16="http://schemas.microsoft.com/office/drawing/2014/main" id="{D96FFBAF-2A50-CC42-BE0D-A7E2380E27D6}"/>
                </a:ext>
              </a:extLst>
            </p:cNvPr>
            <p:cNvSpPr txBox="1"/>
            <p:nvPr/>
          </p:nvSpPr>
          <p:spPr>
            <a:xfrm>
              <a:off x="3319365" y="895982"/>
              <a:ext cx="1801750" cy="273370"/>
            </a:xfrm>
            <a:prstGeom prst="rect">
              <a:avLst/>
            </a:prstGeom>
            <a:ln>
              <a:solidFill>
                <a:schemeClr val="tx1">
                  <a:alpha val="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p:txBody>
        </p:sp>
      </p:grpSp>
      <p:sp>
        <p:nvSpPr>
          <p:cNvPr id="104" name="Title 1">
            <a:extLst>
              <a:ext uri="{FF2B5EF4-FFF2-40B4-BE49-F238E27FC236}">
                <a16:creationId xmlns:a16="http://schemas.microsoft.com/office/drawing/2014/main" id="{6B52A860-8CB6-584B-A40F-B4CED264269F}"/>
              </a:ext>
            </a:extLst>
          </p:cNvPr>
          <p:cNvSpPr txBox="1">
            <a:spLocks/>
          </p:cNvSpPr>
          <p:nvPr/>
        </p:nvSpPr>
        <p:spPr>
          <a:xfrm>
            <a:off x="507030" y="-546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Block Diagram</a:t>
            </a:r>
            <a:endParaRPr lang="en-US" dirty="0"/>
          </a:p>
        </p:txBody>
      </p:sp>
    </p:spTree>
    <p:extLst>
      <p:ext uri="{BB962C8B-B14F-4D97-AF65-F5344CB8AC3E}">
        <p14:creationId xmlns:p14="http://schemas.microsoft.com/office/powerpoint/2010/main" val="32677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TotalTime>
  <Words>2484</Words>
  <Application>Microsoft Macintosh PowerPoint</Application>
  <PresentationFormat>Widescreen</PresentationFormat>
  <Paragraphs>254</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 Unicode MS</vt:lpstr>
      <vt:lpstr>Arial</vt:lpstr>
      <vt:lpstr>Calibri</vt:lpstr>
      <vt:lpstr>Calibri Light</vt:lpstr>
      <vt:lpstr>Courier</vt:lpstr>
      <vt:lpstr>Wingdings</vt:lpstr>
      <vt:lpstr>Office Theme</vt:lpstr>
      <vt:lpstr>Intrusion Detection And Alerting System</vt:lpstr>
      <vt:lpstr>Objective</vt:lpstr>
      <vt:lpstr>Introduction</vt:lpstr>
      <vt:lpstr>Operation</vt:lpstr>
      <vt:lpstr>PowerPoint Presentation</vt:lpstr>
      <vt:lpstr>PowerPoint Presentation</vt:lpstr>
      <vt:lpstr>PowerPoint Presentation</vt:lpstr>
      <vt:lpstr>Circuit Diagram</vt:lpstr>
      <vt:lpstr>PowerPoint Presentation</vt:lpstr>
      <vt:lpstr>Components</vt:lpstr>
      <vt:lpstr>Code Flowchart:</vt:lpstr>
      <vt:lpstr>Code:</vt:lpstr>
      <vt:lpstr>Code for voice alerts</vt:lpstr>
      <vt:lpstr>Code:</vt:lpstr>
      <vt:lpstr>Alerting System </vt:lpstr>
      <vt:lpstr>Prototype</vt:lpstr>
      <vt:lpstr>Breakdown of Product Cost  Total: ₹2450</vt:lpstr>
      <vt:lpstr>Literature Review</vt:lpstr>
      <vt:lpstr>Advantages</vt:lpstr>
      <vt:lpstr>Applications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RESU SRISAI KUMAR</dc:creator>
  <cp:lastModifiedBy>RESU SRISAI KUMAR</cp:lastModifiedBy>
  <cp:revision>155</cp:revision>
  <dcterms:created xsi:type="dcterms:W3CDTF">2022-02-09T07:55:30Z</dcterms:created>
  <dcterms:modified xsi:type="dcterms:W3CDTF">2022-08-29T06:50:48Z</dcterms:modified>
</cp:coreProperties>
</file>